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51206400" cy="28803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EEC0"/>
    <a:srgbClr val="B2DE82"/>
    <a:srgbClr val="33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2" autoAdjust="0"/>
    <p:restoredTop sz="94660"/>
  </p:normalViewPr>
  <p:slideViewPr>
    <p:cSldViewPr snapToGrid="0">
      <p:cViewPr>
        <p:scale>
          <a:sx n="20" d="100"/>
          <a:sy n="20" d="100"/>
        </p:scale>
        <p:origin x="42"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CD7B7D-CCBC-43D5-80A2-6CB9347E067F}" type="doc">
      <dgm:prSet loTypeId="urn:microsoft.com/office/officeart/2008/layout/VerticalCurvedList" loCatId="list" qsTypeId="urn:microsoft.com/office/officeart/2005/8/quickstyle/3d1" qsCatId="3D" csTypeId="urn:microsoft.com/office/officeart/2005/8/colors/accent6_3" csCatId="accent6" phldr="1"/>
      <dgm:spPr/>
      <dgm:t>
        <a:bodyPr/>
        <a:lstStyle/>
        <a:p>
          <a:endParaRPr lang="pt-BR"/>
        </a:p>
      </dgm:t>
    </dgm:pt>
    <dgm:pt modelId="{2398BDD3-701F-421A-9EA7-EA78BB03F601}">
      <dgm:prSet phldrT="[Texto]" custT="1"/>
      <dgm:spPr/>
      <dgm:t>
        <a:bodyPr/>
        <a:lstStyle/>
        <a:p>
          <a:r>
            <a:rPr lang="pt-BR" sz="2600" b="0" i="0" dirty="0">
              <a:solidFill>
                <a:schemeClr val="tx1"/>
              </a:solidFill>
              <a:latin typeface="Trebuchet MS" panose="020B0603020202020204" pitchFamily="34" charset="0"/>
            </a:rPr>
            <a:t>Exemple 2</a:t>
          </a:r>
        </a:p>
      </dgm:t>
    </dgm:pt>
    <dgm:pt modelId="{ED0BC702-84FD-4156-8725-EA64A6DB1CF4}" type="parTrans" cxnId="{AD540E6D-332E-4AC6-BEF2-ADDBAD2D4425}">
      <dgm:prSet/>
      <dgm:spPr/>
      <dgm:t>
        <a:bodyPr/>
        <a:lstStyle/>
        <a:p>
          <a:endParaRPr lang="pt-BR" sz="2600">
            <a:solidFill>
              <a:schemeClr val="tx1"/>
            </a:solidFill>
            <a:latin typeface="+mn-lt"/>
          </a:endParaRPr>
        </a:p>
      </dgm:t>
    </dgm:pt>
    <dgm:pt modelId="{C566B582-B0A3-4FAF-905C-E97F14E79676}" type="sibTrans" cxnId="{AD540E6D-332E-4AC6-BEF2-ADDBAD2D4425}">
      <dgm:prSet/>
      <dgm:spPr/>
      <dgm:t>
        <a:bodyPr/>
        <a:lstStyle/>
        <a:p>
          <a:endParaRPr lang="pt-BR" sz="2600">
            <a:solidFill>
              <a:schemeClr val="tx1"/>
            </a:solidFill>
            <a:latin typeface="+mn-lt"/>
          </a:endParaRPr>
        </a:p>
      </dgm:t>
    </dgm:pt>
    <dgm:pt modelId="{8D0FA70F-D7A8-429F-B7F4-72DF24BD593C}">
      <dgm:prSet phldrT="[Texto]" custT="1"/>
      <dgm:spPr/>
      <dgm:t>
        <a:bodyPr/>
        <a:lstStyle/>
        <a:p>
          <a:r>
            <a:rPr lang="pt-BR" sz="2600" dirty="0" err="1">
              <a:solidFill>
                <a:schemeClr val="tx1"/>
              </a:solidFill>
              <a:latin typeface="Trebuchet MS" panose="020B0603020202020204" pitchFamily="34" charset="0"/>
            </a:rPr>
            <a:t>Ilustration</a:t>
          </a:r>
          <a:r>
            <a:rPr lang="pt-BR" sz="2600" dirty="0">
              <a:solidFill>
                <a:schemeClr val="tx1"/>
              </a:solidFill>
              <a:latin typeface="Trebuchet MS" panose="020B0603020202020204" pitchFamily="34" charset="0"/>
            </a:rPr>
            <a:t> 2</a:t>
          </a:r>
        </a:p>
      </dgm:t>
    </dgm:pt>
    <dgm:pt modelId="{8E167A43-2996-4724-B923-DBD68DEDA975}" type="parTrans" cxnId="{CB333A91-1103-4A7F-82C0-A77267E0C2BC}">
      <dgm:prSet/>
      <dgm:spPr/>
      <dgm:t>
        <a:bodyPr/>
        <a:lstStyle/>
        <a:p>
          <a:endParaRPr lang="pt-BR" sz="2600">
            <a:solidFill>
              <a:schemeClr val="tx1"/>
            </a:solidFill>
            <a:latin typeface="+mn-lt"/>
          </a:endParaRPr>
        </a:p>
      </dgm:t>
    </dgm:pt>
    <dgm:pt modelId="{D061336B-5363-4A79-8777-20FDC985A76B}" type="sibTrans" cxnId="{CB333A91-1103-4A7F-82C0-A77267E0C2BC}">
      <dgm:prSet/>
      <dgm:spPr/>
      <dgm:t>
        <a:bodyPr/>
        <a:lstStyle/>
        <a:p>
          <a:endParaRPr lang="pt-BR" sz="2600">
            <a:solidFill>
              <a:schemeClr val="tx1"/>
            </a:solidFill>
            <a:latin typeface="+mn-lt"/>
          </a:endParaRPr>
        </a:p>
      </dgm:t>
    </dgm:pt>
    <dgm:pt modelId="{74FEE508-78B5-4E2E-BDF1-5EEFA2807564}">
      <dgm:prSet phldrT="[Texto]" custT="1"/>
      <dgm:spPr/>
      <dgm:t>
        <a:bodyPr/>
        <a:lstStyle/>
        <a:p>
          <a:r>
            <a:rPr lang="pt-BR" sz="2600" dirty="0">
              <a:solidFill>
                <a:schemeClr val="tx1"/>
              </a:solidFill>
              <a:latin typeface="Trebuchet MS" panose="020B0603020202020204" pitchFamily="34" charset="0"/>
            </a:rPr>
            <a:t>Figure 2</a:t>
          </a:r>
        </a:p>
      </dgm:t>
    </dgm:pt>
    <dgm:pt modelId="{85AD8449-A63E-494B-8448-4EA097E79449}" type="parTrans" cxnId="{D73045AF-5339-42D6-9121-CEB83B082F55}">
      <dgm:prSet/>
      <dgm:spPr/>
      <dgm:t>
        <a:bodyPr/>
        <a:lstStyle/>
        <a:p>
          <a:endParaRPr lang="pt-BR" sz="2600">
            <a:solidFill>
              <a:schemeClr val="tx1"/>
            </a:solidFill>
            <a:latin typeface="+mn-lt"/>
          </a:endParaRPr>
        </a:p>
      </dgm:t>
    </dgm:pt>
    <dgm:pt modelId="{080DA8AE-2BE0-4011-950A-C414CD887476}" type="sibTrans" cxnId="{D73045AF-5339-42D6-9121-CEB83B082F55}">
      <dgm:prSet/>
      <dgm:spPr/>
      <dgm:t>
        <a:bodyPr/>
        <a:lstStyle/>
        <a:p>
          <a:endParaRPr lang="pt-BR" sz="2600">
            <a:solidFill>
              <a:schemeClr val="tx1"/>
            </a:solidFill>
            <a:latin typeface="+mn-lt"/>
          </a:endParaRPr>
        </a:p>
      </dgm:t>
    </dgm:pt>
    <dgm:pt modelId="{26264154-895D-4883-BB0C-7F991C3CCD19}" type="pres">
      <dgm:prSet presAssocID="{6ACD7B7D-CCBC-43D5-80A2-6CB9347E067F}" presName="Name0" presStyleCnt="0">
        <dgm:presLayoutVars>
          <dgm:chMax val="7"/>
          <dgm:chPref val="7"/>
          <dgm:dir/>
        </dgm:presLayoutVars>
      </dgm:prSet>
      <dgm:spPr/>
    </dgm:pt>
    <dgm:pt modelId="{A5ED873B-9223-473F-8DFA-9A40B0D2DD35}" type="pres">
      <dgm:prSet presAssocID="{6ACD7B7D-CCBC-43D5-80A2-6CB9347E067F}" presName="Name1" presStyleCnt="0"/>
      <dgm:spPr/>
    </dgm:pt>
    <dgm:pt modelId="{0FCD320A-AD6C-44D4-843A-0F699543AEF1}" type="pres">
      <dgm:prSet presAssocID="{6ACD7B7D-CCBC-43D5-80A2-6CB9347E067F}" presName="cycle" presStyleCnt="0"/>
      <dgm:spPr/>
    </dgm:pt>
    <dgm:pt modelId="{733C33F5-A56D-4A6D-9AB1-C92BD52839F1}" type="pres">
      <dgm:prSet presAssocID="{6ACD7B7D-CCBC-43D5-80A2-6CB9347E067F}" presName="srcNode" presStyleLbl="node1" presStyleIdx="0" presStyleCnt="3"/>
      <dgm:spPr/>
    </dgm:pt>
    <dgm:pt modelId="{36F98909-B4AE-44D3-81F0-59C1214EF88D}" type="pres">
      <dgm:prSet presAssocID="{6ACD7B7D-CCBC-43D5-80A2-6CB9347E067F}" presName="conn" presStyleLbl="parChTrans1D2" presStyleIdx="0" presStyleCnt="1"/>
      <dgm:spPr/>
    </dgm:pt>
    <dgm:pt modelId="{6746CADF-554B-48CC-A0C1-10D8825D222D}" type="pres">
      <dgm:prSet presAssocID="{6ACD7B7D-CCBC-43D5-80A2-6CB9347E067F}" presName="extraNode" presStyleLbl="node1" presStyleIdx="0" presStyleCnt="3"/>
      <dgm:spPr/>
    </dgm:pt>
    <dgm:pt modelId="{278AA624-5FFE-44F9-BC9E-828133367428}" type="pres">
      <dgm:prSet presAssocID="{6ACD7B7D-CCBC-43D5-80A2-6CB9347E067F}" presName="dstNode" presStyleLbl="node1" presStyleIdx="0" presStyleCnt="3"/>
      <dgm:spPr/>
    </dgm:pt>
    <dgm:pt modelId="{E5D99DCA-8A31-4D1C-A040-6601B7B41009}" type="pres">
      <dgm:prSet presAssocID="{2398BDD3-701F-421A-9EA7-EA78BB03F601}" presName="text_1" presStyleLbl="node1" presStyleIdx="0" presStyleCnt="3">
        <dgm:presLayoutVars>
          <dgm:bulletEnabled val="1"/>
        </dgm:presLayoutVars>
      </dgm:prSet>
      <dgm:spPr>
        <a:prstGeom prst="flowChartAlternateProcess">
          <a:avLst/>
        </a:prstGeom>
      </dgm:spPr>
    </dgm:pt>
    <dgm:pt modelId="{4FB3206F-8F0C-46DA-BFFF-2E3C9FF4F60D}" type="pres">
      <dgm:prSet presAssocID="{2398BDD3-701F-421A-9EA7-EA78BB03F601}" presName="accent_1" presStyleCnt="0"/>
      <dgm:spPr/>
    </dgm:pt>
    <dgm:pt modelId="{5E83E0FD-E4C2-4624-B261-B8AC0A72A54D}" type="pres">
      <dgm:prSet presAssocID="{2398BDD3-701F-421A-9EA7-EA78BB03F601}" presName="accentRepeatNode" presStyleLbl="solidFgAcc1" presStyleIdx="0" presStyleCnt="3"/>
      <dgm:spPr/>
    </dgm:pt>
    <dgm:pt modelId="{2CD7099F-47D3-435F-A138-E08B9287D71D}" type="pres">
      <dgm:prSet presAssocID="{8D0FA70F-D7A8-429F-B7F4-72DF24BD593C}" presName="text_2" presStyleLbl="node1" presStyleIdx="1" presStyleCnt="3">
        <dgm:presLayoutVars>
          <dgm:bulletEnabled val="1"/>
        </dgm:presLayoutVars>
      </dgm:prSet>
      <dgm:spPr>
        <a:prstGeom prst="flowChartAlternateProcess">
          <a:avLst/>
        </a:prstGeom>
      </dgm:spPr>
    </dgm:pt>
    <dgm:pt modelId="{9D724931-CB66-479C-B8B7-DA526C6E630E}" type="pres">
      <dgm:prSet presAssocID="{8D0FA70F-D7A8-429F-B7F4-72DF24BD593C}" presName="accent_2" presStyleCnt="0"/>
      <dgm:spPr/>
    </dgm:pt>
    <dgm:pt modelId="{8F248681-4401-43EB-AEB7-EA1B5C38952C}" type="pres">
      <dgm:prSet presAssocID="{8D0FA70F-D7A8-429F-B7F4-72DF24BD593C}" presName="accentRepeatNode" presStyleLbl="solidFgAcc1" presStyleIdx="1" presStyleCnt="3"/>
      <dgm:spPr/>
    </dgm:pt>
    <dgm:pt modelId="{A1A0B5E8-8B8B-4012-9CE6-5CB56D9D5D73}" type="pres">
      <dgm:prSet presAssocID="{74FEE508-78B5-4E2E-BDF1-5EEFA2807564}" presName="text_3" presStyleLbl="node1" presStyleIdx="2" presStyleCnt="3">
        <dgm:presLayoutVars>
          <dgm:bulletEnabled val="1"/>
        </dgm:presLayoutVars>
      </dgm:prSet>
      <dgm:spPr>
        <a:prstGeom prst="roundRect">
          <a:avLst/>
        </a:prstGeom>
      </dgm:spPr>
    </dgm:pt>
    <dgm:pt modelId="{14FAAF93-5AC6-4A7D-B13B-B3E79FB66736}" type="pres">
      <dgm:prSet presAssocID="{74FEE508-78B5-4E2E-BDF1-5EEFA2807564}" presName="accent_3" presStyleCnt="0"/>
      <dgm:spPr/>
    </dgm:pt>
    <dgm:pt modelId="{238717DC-D299-42EE-9225-140A00D608E4}" type="pres">
      <dgm:prSet presAssocID="{74FEE508-78B5-4E2E-BDF1-5EEFA2807564}" presName="accentRepeatNode" presStyleLbl="solidFgAcc1" presStyleIdx="2" presStyleCnt="3"/>
      <dgm:spPr/>
    </dgm:pt>
  </dgm:ptLst>
  <dgm:cxnLst>
    <dgm:cxn modelId="{84BC354B-0AC0-4F49-B006-01888D48C833}" type="presOf" srcId="{C566B582-B0A3-4FAF-905C-E97F14E79676}" destId="{36F98909-B4AE-44D3-81F0-59C1214EF88D}" srcOrd="0" destOrd="0" presId="urn:microsoft.com/office/officeart/2008/layout/VerticalCurvedList"/>
    <dgm:cxn modelId="{AD540E6D-332E-4AC6-BEF2-ADDBAD2D4425}" srcId="{6ACD7B7D-CCBC-43D5-80A2-6CB9347E067F}" destId="{2398BDD3-701F-421A-9EA7-EA78BB03F601}" srcOrd="0" destOrd="0" parTransId="{ED0BC702-84FD-4156-8725-EA64A6DB1CF4}" sibTransId="{C566B582-B0A3-4FAF-905C-E97F14E79676}"/>
    <dgm:cxn modelId="{97476575-C4E9-4585-9FFA-3D58A6859164}" type="presOf" srcId="{6ACD7B7D-CCBC-43D5-80A2-6CB9347E067F}" destId="{26264154-895D-4883-BB0C-7F991C3CCD19}" srcOrd="0" destOrd="0" presId="urn:microsoft.com/office/officeart/2008/layout/VerticalCurvedList"/>
    <dgm:cxn modelId="{CB333A91-1103-4A7F-82C0-A77267E0C2BC}" srcId="{6ACD7B7D-CCBC-43D5-80A2-6CB9347E067F}" destId="{8D0FA70F-D7A8-429F-B7F4-72DF24BD593C}" srcOrd="1" destOrd="0" parTransId="{8E167A43-2996-4724-B923-DBD68DEDA975}" sibTransId="{D061336B-5363-4A79-8777-20FDC985A76B}"/>
    <dgm:cxn modelId="{D73045AF-5339-42D6-9121-CEB83B082F55}" srcId="{6ACD7B7D-CCBC-43D5-80A2-6CB9347E067F}" destId="{74FEE508-78B5-4E2E-BDF1-5EEFA2807564}" srcOrd="2" destOrd="0" parTransId="{85AD8449-A63E-494B-8448-4EA097E79449}" sibTransId="{080DA8AE-2BE0-4011-950A-C414CD887476}"/>
    <dgm:cxn modelId="{F408F7B6-4417-45C6-A884-835AF610A0C8}" type="presOf" srcId="{8D0FA70F-D7A8-429F-B7F4-72DF24BD593C}" destId="{2CD7099F-47D3-435F-A138-E08B9287D71D}" srcOrd="0" destOrd="0" presId="urn:microsoft.com/office/officeart/2008/layout/VerticalCurvedList"/>
    <dgm:cxn modelId="{B28AE7C3-A701-4680-9649-DB722F1121F1}" type="presOf" srcId="{2398BDD3-701F-421A-9EA7-EA78BB03F601}" destId="{E5D99DCA-8A31-4D1C-A040-6601B7B41009}" srcOrd="0" destOrd="0" presId="urn:microsoft.com/office/officeart/2008/layout/VerticalCurvedList"/>
    <dgm:cxn modelId="{7E2C20E8-1191-4911-B2A1-ADB8054C6028}" type="presOf" srcId="{74FEE508-78B5-4E2E-BDF1-5EEFA2807564}" destId="{A1A0B5E8-8B8B-4012-9CE6-5CB56D9D5D73}" srcOrd="0" destOrd="0" presId="urn:microsoft.com/office/officeart/2008/layout/VerticalCurvedList"/>
    <dgm:cxn modelId="{D9E0CE08-1B9D-4A4E-96F0-2BD6E257CAF6}" type="presParOf" srcId="{26264154-895D-4883-BB0C-7F991C3CCD19}" destId="{A5ED873B-9223-473F-8DFA-9A40B0D2DD35}" srcOrd="0" destOrd="0" presId="urn:microsoft.com/office/officeart/2008/layout/VerticalCurvedList"/>
    <dgm:cxn modelId="{11FC1FF0-E346-469A-8443-232B29CCDDB9}" type="presParOf" srcId="{A5ED873B-9223-473F-8DFA-9A40B0D2DD35}" destId="{0FCD320A-AD6C-44D4-843A-0F699543AEF1}" srcOrd="0" destOrd="0" presId="urn:microsoft.com/office/officeart/2008/layout/VerticalCurvedList"/>
    <dgm:cxn modelId="{0ED81874-7263-4992-97F4-74447882B3B1}" type="presParOf" srcId="{0FCD320A-AD6C-44D4-843A-0F699543AEF1}" destId="{733C33F5-A56D-4A6D-9AB1-C92BD52839F1}" srcOrd="0" destOrd="0" presId="urn:microsoft.com/office/officeart/2008/layout/VerticalCurvedList"/>
    <dgm:cxn modelId="{F95DF930-B1A6-46FD-8329-0637E221509A}" type="presParOf" srcId="{0FCD320A-AD6C-44D4-843A-0F699543AEF1}" destId="{36F98909-B4AE-44D3-81F0-59C1214EF88D}" srcOrd="1" destOrd="0" presId="urn:microsoft.com/office/officeart/2008/layout/VerticalCurvedList"/>
    <dgm:cxn modelId="{9379607A-A2F1-4423-99DE-C897033FCC22}" type="presParOf" srcId="{0FCD320A-AD6C-44D4-843A-0F699543AEF1}" destId="{6746CADF-554B-48CC-A0C1-10D8825D222D}" srcOrd="2" destOrd="0" presId="urn:microsoft.com/office/officeart/2008/layout/VerticalCurvedList"/>
    <dgm:cxn modelId="{7A982BFD-7233-47B9-8246-E309F746290A}" type="presParOf" srcId="{0FCD320A-AD6C-44D4-843A-0F699543AEF1}" destId="{278AA624-5FFE-44F9-BC9E-828133367428}" srcOrd="3" destOrd="0" presId="urn:microsoft.com/office/officeart/2008/layout/VerticalCurvedList"/>
    <dgm:cxn modelId="{4C224394-DA08-4578-8C22-C02D2A5738E4}" type="presParOf" srcId="{A5ED873B-9223-473F-8DFA-9A40B0D2DD35}" destId="{E5D99DCA-8A31-4D1C-A040-6601B7B41009}" srcOrd="1" destOrd="0" presId="urn:microsoft.com/office/officeart/2008/layout/VerticalCurvedList"/>
    <dgm:cxn modelId="{C23F76C6-C020-4648-A952-5E283E4F8936}" type="presParOf" srcId="{A5ED873B-9223-473F-8DFA-9A40B0D2DD35}" destId="{4FB3206F-8F0C-46DA-BFFF-2E3C9FF4F60D}" srcOrd="2" destOrd="0" presId="urn:microsoft.com/office/officeart/2008/layout/VerticalCurvedList"/>
    <dgm:cxn modelId="{68933675-C5C1-4282-A082-BF8A2BA608F2}" type="presParOf" srcId="{4FB3206F-8F0C-46DA-BFFF-2E3C9FF4F60D}" destId="{5E83E0FD-E4C2-4624-B261-B8AC0A72A54D}" srcOrd="0" destOrd="0" presId="urn:microsoft.com/office/officeart/2008/layout/VerticalCurvedList"/>
    <dgm:cxn modelId="{60DC1652-A6AB-4F27-BB79-F1E3D21D24CA}" type="presParOf" srcId="{A5ED873B-9223-473F-8DFA-9A40B0D2DD35}" destId="{2CD7099F-47D3-435F-A138-E08B9287D71D}" srcOrd="3" destOrd="0" presId="urn:microsoft.com/office/officeart/2008/layout/VerticalCurvedList"/>
    <dgm:cxn modelId="{2F14289E-01DF-4B18-8A6E-3A86F79A5F09}" type="presParOf" srcId="{A5ED873B-9223-473F-8DFA-9A40B0D2DD35}" destId="{9D724931-CB66-479C-B8B7-DA526C6E630E}" srcOrd="4" destOrd="0" presId="urn:microsoft.com/office/officeart/2008/layout/VerticalCurvedList"/>
    <dgm:cxn modelId="{E26CCC85-D66F-4F14-9411-9D48BD9B41F8}" type="presParOf" srcId="{9D724931-CB66-479C-B8B7-DA526C6E630E}" destId="{8F248681-4401-43EB-AEB7-EA1B5C38952C}" srcOrd="0" destOrd="0" presId="urn:microsoft.com/office/officeart/2008/layout/VerticalCurvedList"/>
    <dgm:cxn modelId="{1E11711D-D206-4153-BE6B-E2FB586058C4}" type="presParOf" srcId="{A5ED873B-9223-473F-8DFA-9A40B0D2DD35}" destId="{A1A0B5E8-8B8B-4012-9CE6-5CB56D9D5D73}" srcOrd="5" destOrd="0" presId="urn:microsoft.com/office/officeart/2008/layout/VerticalCurvedList"/>
    <dgm:cxn modelId="{A452EE62-C49A-465A-9A08-F9529F60ECEC}" type="presParOf" srcId="{A5ED873B-9223-473F-8DFA-9A40B0D2DD35}" destId="{14FAAF93-5AC6-4A7D-B13B-B3E79FB66736}" srcOrd="6" destOrd="0" presId="urn:microsoft.com/office/officeart/2008/layout/VerticalCurvedList"/>
    <dgm:cxn modelId="{D58ADEBF-5FFC-4794-BAC9-C4307EA742F0}" type="presParOf" srcId="{14FAAF93-5AC6-4A7D-B13B-B3E79FB66736}" destId="{238717DC-D299-42EE-9225-140A00D608E4}" srcOrd="0" destOrd="0" presId="urn:microsoft.com/office/officeart/2008/layout/VerticalCurv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CD7B7D-CCBC-43D5-80A2-6CB9347E067F}" type="doc">
      <dgm:prSet loTypeId="urn:microsoft.com/office/officeart/2005/8/layout/pyramid2" loCatId="list" qsTypeId="urn:microsoft.com/office/officeart/2005/8/quickstyle/simple1" qsCatId="simple" csTypeId="urn:microsoft.com/office/officeart/2005/8/colors/accent6_1" csCatId="accent6" phldr="1"/>
      <dgm:spPr/>
      <dgm:t>
        <a:bodyPr/>
        <a:lstStyle/>
        <a:p>
          <a:endParaRPr lang="pt-BR"/>
        </a:p>
      </dgm:t>
    </dgm:pt>
    <dgm:pt modelId="{2398BDD3-701F-421A-9EA7-EA78BB03F601}">
      <dgm:prSet phldrT="[Texto]" custT="1"/>
      <dgm:spPr/>
      <dgm:t>
        <a:bodyPr/>
        <a:lstStyle/>
        <a:p>
          <a:r>
            <a:rPr lang="pt-BR" sz="2600" b="0" i="0" dirty="0">
              <a:latin typeface="Trebuchet MS" panose="020B0603020202020204" pitchFamily="34" charset="0"/>
            </a:rPr>
            <a:t>Exemple 1</a:t>
          </a:r>
        </a:p>
      </dgm:t>
    </dgm:pt>
    <dgm:pt modelId="{ED0BC702-84FD-4156-8725-EA64A6DB1CF4}" type="parTrans" cxnId="{AD540E6D-332E-4AC6-BEF2-ADDBAD2D4425}">
      <dgm:prSet/>
      <dgm:spPr/>
      <dgm:t>
        <a:bodyPr/>
        <a:lstStyle/>
        <a:p>
          <a:endParaRPr lang="pt-BR" sz="2600">
            <a:latin typeface="+mn-lt"/>
          </a:endParaRPr>
        </a:p>
      </dgm:t>
    </dgm:pt>
    <dgm:pt modelId="{C566B582-B0A3-4FAF-905C-E97F14E79676}" type="sibTrans" cxnId="{AD540E6D-332E-4AC6-BEF2-ADDBAD2D4425}">
      <dgm:prSet/>
      <dgm:spPr/>
      <dgm:t>
        <a:bodyPr/>
        <a:lstStyle/>
        <a:p>
          <a:endParaRPr lang="pt-BR" sz="2600">
            <a:latin typeface="+mn-lt"/>
          </a:endParaRPr>
        </a:p>
      </dgm:t>
    </dgm:pt>
    <dgm:pt modelId="{8D0FA70F-D7A8-429F-B7F4-72DF24BD593C}">
      <dgm:prSet phldrT="[Texto]" custT="1"/>
      <dgm:spPr/>
      <dgm:t>
        <a:bodyPr/>
        <a:lstStyle/>
        <a:p>
          <a:r>
            <a:rPr lang="pt-BR" sz="2600" dirty="0" err="1">
              <a:latin typeface="Trebuchet MS" panose="020B0603020202020204" pitchFamily="34" charset="0"/>
            </a:rPr>
            <a:t>Ilustration</a:t>
          </a:r>
          <a:r>
            <a:rPr lang="pt-BR" sz="2600" dirty="0">
              <a:latin typeface="Trebuchet MS" panose="020B0603020202020204" pitchFamily="34" charset="0"/>
            </a:rPr>
            <a:t> 1</a:t>
          </a:r>
        </a:p>
      </dgm:t>
    </dgm:pt>
    <dgm:pt modelId="{8E167A43-2996-4724-B923-DBD68DEDA975}" type="parTrans" cxnId="{CB333A91-1103-4A7F-82C0-A77267E0C2BC}">
      <dgm:prSet/>
      <dgm:spPr/>
      <dgm:t>
        <a:bodyPr/>
        <a:lstStyle/>
        <a:p>
          <a:endParaRPr lang="pt-BR" sz="2600">
            <a:latin typeface="+mn-lt"/>
          </a:endParaRPr>
        </a:p>
      </dgm:t>
    </dgm:pt>
    <dgm:pt modelId="{D061336B-5363-4A79-8777-20FDC985A76B}" type="sibTrans" cxnId="{CB333A91-1103-4A7F-82C0-A77267E0C2BC}">
      <dgm:prSet/>
      <dgm:spPr/>
      <dgm:t>
        <a:bodyPr/>
        <a:lstStyle/>
        <a:p>
          <a:endParaRPr lang="pt-BR" sz="2600">
            <a:latin typeface="+mn-lt"/>
          </a:endParaRPr>
        </a:p>
      </dgm:t>
    </dgm:pt>
    <dgm:pt modelId="{DFCFBCB1-C828-49D3-98A2-900C96ED1DBD}" type="pres">
      <dgm:prSet presAssocID="{6ACD7B7D-CCBC-43D5-80A2-6CB9347E067F}" presName="compositeShape" presStyleCnt="0">
        <dgm:presLayoutVars>
          <dgm:dir/>
          <dgm:resizeHandles/>
        </dgm:presLayoutVars>
      </dgm:prSet>
      <dgm:spPr/>
    </dgm:pt>
    <dgm:pt modelId="{3DE75DA0-49BD-4327-8ED9-91E09C092487}" type="pres">
      <dgm:prSet presAssocID="{6ACD7B7D-CCBC-43D5-80A2-6CB9347E067F}" presName="pyramid" presStyleLbl="node1" presStyleIdx="0" presStyleCnt="1"/>
      <dgm:spPr/>
    </dgm:pt>
    <dgm:pt modelId="{8EBA7A20-6279-49F7-A045-E4FCCA589234}" type="pres">
      <dgm:prSet presAssocID="{6ACD7B7D-CCBC-43D5-80A2-6CB9347E067F}" presName="theList" presStyleCnt="0"/>
      <dgm:spPr/>
    </dgm:pt>
    <dgm:pt modelId="{FEB2F883-A4D8-49C6-B097-EB853AD7D257}" type="pres">
      <dgm:prSet presAssocID="{2398BDD3-701F-421A-9EA7-EA78BB03F601}" presName="aNode" presStyleLbl="fgAcc1" presStyleIdx="0" presStyleCnt="2">
        <dgm:presLayoutVars>
          <dgm:bulletEnabled val="1"/>
        </dgm:presLayoutVars>
      </dgm:prSet>
      <dgm:spPr/>
    </dgm:pt>
    <dgm:pt modelId="{10B8A620-29C5-42DF-A9CE-0AD4739084CD}" type="pres">
      <dgm:prSet presAssocID="{2398BDD3-701F-421A-9EA7-EA78BB03F601}" presName="aSpace" presStyleCnt="0"/>
      <dgm:spPr/>
    </dgm:pt>
    <dgm:pt modelId="{2D4EED6E-6AEF-4050-A894-7564FE6869AF}" type="pres">
      <dgm:prSet presAssocID="{8D0FA70F-D7A8-429F-B7F4-72DF24BD593C}" presName="aNode" presStyleLbl="fgAcc1" presStyleIdx="1" presStyleCnt="2">
        <dgm:presLayoutVars>
          <dgm:bulletEnabled val="1"/>
        </dgm:presLayoutVars>
      </dgm:prSet>
      <dgm:spPr/>
    </dgm:pt>
    <dgm:pt modelId="{6CCFDB05-3F72-4DC0-B660-4594D247D7CE}" type="pres">
      <dgm:prSet presAssocID="{8D0FA70F-D7A8-429F-B7F4-72DF24BD593C}" presName="aSpace" presStyleCnt="0"/>
      <dgm:spPr/>
    </dgm:pt>
  </dgm:ptLst>
  <dgm:cxnLst>
    <dgm:cxn modelId="{CEEECE04-B031-4906-8596-9393262393E2}" type="presOf" srcId="{2398BDD3-701F-421A-9EA7-EA78BB03F601}" destId="{FEB2F883-A4D8-49C6-B097-EB853AD7D257}" srcOrd="0" destOrd="0" presId="urn:microsoft.com/office/officeart/2005/8/layout/pyramid2"/>
    <dgm:cxn modelId="{49825433-5A4A-4EA0-A956-1D3459851325}" type="presOf" srcId="{8D0FA70F-D7A8-429F-B7F4-72DF24BD593C}" destId="{2D4EED6E-6AEF-4050-A894-7564FE6869AF}" srcOrd="0" destOrd="0" presId="urn:microsoft.com/office/officeart/2005/8/layout/pyramid2"/>
    <dgm:cxn modelId="{C9714434-C84C-45C5-820C-EB7A3945F1D4}" type="presOf" srcId="{6ACD7B7D-CCBC-43D5-80A2-6CB9347E067F}" destId="{DFCFBCB1-C828-49D3-98A2-900C96ED1DBD}" srcOrd="0" destOrd="0" presId="urn:microsoft.com/office/officeart/2005/8/layout/pyramid2"/>
    <dgm:cxn modelId="{AD540E6D-332E-4AC6-BEF2-ADDBAD2D4425}" srcId="{6ACD7B7D-CCBC-43D5-80A2-6CB9347E067F}" destId="{2398BDD3-701F-421A-9EA7-EA78BB03F601}" srcOrd="0" destOrd="0" parTransId="{ED0BC702-84FD-4156-8725-EA64A6DB1CF4}" sibTransId="{C566B582-B0A3-4FAF-905C-E97F14E79676}"/>
    <dgm:cxn modelId="{CB333A91-1103-4A7F-82C0-A77267E0C2BC}" srcId="{6ACD7B7D-CCBC-43D5-80A2-6CB9347E067F}" destId="{8D0FA70F-D7A8-429F-B7F4-72DF24BD593C}" srcOrd="1" destOrd="0" parTransId="{8E167A43-2996-4724-B923-DBD68DEDA975}" sibTransId="{D061336B-5363-4A79-8777-20FDC985A76B}"/>
    <dgm:cxn modelId="{B2343210-9117-4545-87B6-BC974D2B9CA5}" type="presParOf" srcId="{DFCFBCB1-C828-49D3-98A2-900C96ED1DBD}" destId="{3DE75DA0-49BD-4327-8ED9-91E09C092487}" srcOrd="0" destOrd="0" presId="urn:microsoft.com/office/officeart/2005/8/layout/pyramid2"/>
    <dgm:cxn modelId="{D2D960EB-5991-415B-8914-2338F5FE0974}" type="presParOf" srcId="{DFCFBCB1-C828-49D3-98A2-900C96ED1DBD}" destId="{8EBA7A20-6279-49F7-A045-E4FCCA589234}" srcOrd="1" destOrd="0" presId="urn:microsoft.com/office/officeart/2005/8/layout/pyramid2"/>
    <dgm:cxn modelId="{0160D882-4091-4EBB-B85A-587B6CAC8C05}" type="presParOf" srcId="{8EBA7A20-6279-49F7-A045-E4FCCA589234}" destId="{FEB2F883-A4D8-49C6-B097-EB853AD7D257}" srcOrd="0" destOrd="0" presId="urn:microsoft.com/office/officeart/2005/8/layout/pyramid2"/>
    <dgm:cxn modelId="{62BE42F0-1414-47F4-86B5-79E985F784B1}" type="presParOf" srcId="{8EBA7A20-6279-49F7-A045-E4FCCA589234}" destId="{10B8A620-29C5-42DF-A9CE-0AD4739084CD}" srcOrd="1" destOrd="0" presId="urn:microsoft.com/office/officeart/2005/8/layout/pyramid2"/>
    <dgm:cxn modelId="{C7D4BB7A-7844-4903-8E70-B2C90A2795EC}" type="presParOf" srcId="{8EBA7A20-6279-49F7-A045-E4FCCA589234}" destId="{2D4EED6E-6AEF-4050-A894-7564FE6869AF}" srcOrd="2" destOrd="0" presId="urn:microsoft.com/office/officeart/2005/8/layout/pyramid2"/>
    <dgm:cxn modelId="{0F6D530D-9A85-46F2-B218-C3B925F667E1}" type="presParOf" srcId="{8EBA7A20-6279-49F7-A045-E4FCCA589234}" destId="{6CCFDB05-3F72-4DC0-B660-4594D247D7CE}" srcOrd="3" destOrd="0" presId="urn:microsoft.com/office/officeart/2005/8/layout/pyramid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CD7B7D-CCBC-43D5-80A2-6CB9347E067F}" type="doc">
      <dgm:prSet loTypeId="urn:microsoft.com/office/officeart/2005/8/layout/target3" loCatId="list" qsTypeId="urn:microsoft.com/office/officeart/2005/8/quickstyle/simple1" qsCatId="simple" csTypeId="urn:microsoft.com/office/officeart/2005/8/colors/accent6_1" csCatId="accent6" phldr="1"/>
      <dgm:spPr/>
      <dgm:t>
        <a:bodyPr/>
        <a:lstStyle/>
        <a:p>
          <a:endParaRPr lang="pt-BR"/>
        </a:p>
      </dgm:t>
    </dgm:pt>
    <dgm:pt modelId="{8D0FA70F-D7A8-429F-B7F4-72DF24BD593C}">
      <dgm:prSet phldrT="[Texto]" custT="1"/>
      <dgm:spPr/>
      <dgm:t>
        <a:bodyPr/>
        <a:lstStyle/>
        <a:p>
          <a:r>
            <a:rPr lang="pt-BR" sz="2600" dirty="0" err="1">
              <a:latin typeface="Trebuchet MS" panose="020B0603020202020204" pitchFamily="34" charset="0"/>
            </a:rPr>
            <a:t>Ilustration</a:t>
          </a:r>
          <a:r>
            <a:rPr lang="pt-BR" sz="2600" dirty="0">
              <a:latin typeface="Trebuchet MS" panose="020B0603020202020204" pitchFamily="34" charset="0"/>
            </a:rPr>
            <a:t> 3</a:t>
          </a:r>
        </a:p>
      </dgm:t>
    </dgm:pt>
    <dgm:pt modelId="{8E167A43-2996-4724-B923-DBD68DEDA975}" type="parTrans" cxnId="{CB333A91-1103-4A7F-82C0-A77267E0C2BC}">
      <dgm:prSet/>
      <dgm:spPr/>
      <dgm:t>
        <a:bodyPr/>
        <a:lstStyle/>
        <a:p>
          <a:endParaRPr lang="pt-BR" sz="2600">
            <a:latin typeface="+mn-lt"/>
          </a:endParaRPr>
        </a:p>
      </dgm:t>
    </dgm:pt>
    <dgm:pt modelId="{D061336B-5363-4A79-8777-20FDC985A76B}" type="sibTrans" cxnId="{CB333A91-1103-4A7F-82C0-A77267E0C2BC}">
      <dgm:prSet/>
      <dgm:spPr/>
      <dgm:t>
        <a:bodyPr/>
        <a:lstStyle/>
        <a:p>
          <a:endParaRPr lang="pt-BR" sz="2600">
            <a:latin typeface="+mn-lt"/>
          </a:endParaRPr>
        </a:p>
      </dgm:t>
    </dgm:pt>
    <dgm:pt modelId="{74FEE508-78B5-4E2E-BDF1-5EEFA2807564}">
      <dgm:prSet phldrT="[Texto]" custT="1"/>
      <dgm:spPr/>
      <dgm:t>
        <a:bodyPr/>
        <a:lstStyle/>
        <a:p>
          <a:r>
            <a:rPr lang="pt-BR" sz="2600" dirty="0">
              <a:latin typeface="Trebuchet MS" panose="020B0603020202020204" pitchFamily="34" charset="0"/>
            </a:rPr>
            <a:t>Figure 3</a:t>
          </a:r>
        </a:p>
      </dgm:t>
    </dgm:pt>
    <dgm:pt modelId="{85AD8449-A63E-494B-8448-4EA097E79449}" type="parTrans" cxnId="{D73045AF-5339-42D6-9121-CEB83B082F55}">
      <dgm:prSet/>
      <dgm:spPr/>
      <dgm:t>
        <a:bodyPr/>
        <a:lstStyle/>
        <a:p>
          <a:endParaRPr lang="pt-BR" sz="2600">
            <a:latin typeface="+mn-lt"/>
          </a:endParaRPr>
        </a:p>
      </dgm:t>
    </dgm:pt>
    <dgm:pt modelId="{080DA8AE-2BE0-4011-950A-C414CD887476}" type="sibTrans" cxnId="{D73045AF-5339-42D6-9121-CEB83B082F55}">
      <dgm:prSet/>
      <dgm:spPr/>
      <dgm:t>
        <a:bodyPr/>
        <a:lstStyle/>
        <a:p>
          <a:endParaRPr lang="pt-BR" sz="2600">
            <a:latin typeface="+mn-lt"/>
          </a:endParaRPr>
        </a:p>
      </dgm:t>
    </dgm:pt>
    <dgm:pt modelId="{2398BDD3-701F-421A-9EA7-EA78BB03F601}">
      <dgm:prSet phldrT="[Texto]" custT="1"/>
      <dgm:spPr/>
      <dgm:t>
        <a:bodyPr/>
        <a:lstStyle/>
        <a:p>
          <a:r>
            <a:rPr lang="pt-BR" sz="2600" b="0" i="0" dirty="0">
              <a:latin typeface="Trebuchet MS" panose="020B0603020202020204" pitchFamily="34" charset="0"/>
            </a:rPr>
            <a:t>Exemple 3</a:t>
          </a:r>
        </a:p>
      </dgm:t>
    </dgm:pt>
    <dgm:pt modelId="{C566B582-B0A3-4FAF-905C-E97F14E79676}" type="sibTrans" cxnId="{AD540E6D-332E-4AC6-BEF2-ADDBAD2D4425}">
      <dgm:prSet/>
      <dgm:spPr/>
      <dgm:t>
        <a:bodyPr/>
        <a:lstStyle/>
        <a:p>
          <a:endParaRPr lang="pt-BR" sz="2600">
            <a:latin typeface="+mn-lt"/>
          </a:endParaRPr>
        </a:p>
      </dgm:t>
    </dgm:pt>
    <dgm:pt modelId="{ED0BC702-84FD-4156-8725-EA64A6DB1CF4}" type="parTrans" cxnId="{AD540E6D-332E-4AC6-BEF2-ADDBAD2D4425}">
      <dgm:prSet/>
      <dgm:spPr/>
      <dgm:t>
        <a:bodyPr/>
        <a:lstStyle/>
        <a:p>
          <a:endParaRPr lang="pt-BR" sz="2600">
            <a:latin typeface="+mn-lt"/>
          </a:endParaRPr>
        </a:p>
      </dgm:t>
    </dgm:pt>
    <dgm:pt modelId="{07379F88-A33E-4B96-9AD7-60437DDA3444}" type="pres">
      <dgm:prSet presAssocID="{6ACD7B7D-CCBC-43D5-80A2-6CB9347E067F}" presName="Name0" presStyleCnt="0">
        <dgm:presLayoutVars>
          <dgm:chMax val="7"/>
          <dgm:dir/>
          <dgm:animLvl val="lvl"/>
          <dgm:resizeHandles val="exact"/>
        </dgm:presLayoutVars>
      </dgm:prSet>
      <dgm:spPr/>
    </dgm:pt>
    <dgm:pt modelId="{E1710A04-CEFE-4F46-B65D-D41FF2AD25C5}" type="pres">
      <dgm:prSet presAssocID="{2398BDD3-701F-421A-9EA7-EA78BB03F601}" presName="circle1" presStyleLbl="node1" presStyleIdx="0" presStyleCnt="3"/>
      <dgm:spPr/>
    </dgm:pt>
    <dgm:pt modelId="{6A831961-A8F3-4D4E-A1C2-3561D614CA6D}" type="pres">
      <dgm:prSet presAssocID="{2398BDD3-701F-421A-9EA7-EA78BB03F601}" presName="space" presStyleCnt="0"/>
      <dgm:spPr/>
    </dgm:pt>
    <dgm:pt modelId="{5CD32E1D-482E-4285-861F-B49DA42F4B1B}" type="pres">
      <dgm:prSet presAssocID="{2398BDD3-701F-421A-9EA7-EA78BB03F601}" presName="rect1" presStyleLbl="alignAcc1" presStyleIdx="0" presStyleCnt="3"/>
      <dgm:spPr/>
    </dgm:pt>
    <dgm:pt modelId="{55B43713-AC1F-4ACD-92AA-A85A49A09E87}" type="pres">
      <dgm:prSet presAssocID="{8D0FA70F-D7A8-429F-B7F4-72DF24BD593C}" presName="vertSpace2" presStyleLbl="node1" presStyleIdx="0" presStyleCnt="3"/>
      <dgm:spPr/>
    </dgm:pt>
    <dgm:pt modelId="{635A4A7F-6CDB-4E09-ACA1-E4B9D79F30A3}" type="pres">
      <dgm:prSet presAssocID="{8D0FA70F-D7A8-429F-B7F4-72DF24BD593C}" presName="circle2" presStyleLbl="node1" presStyleIdx="1" presStyleCnt="3"/>
      <dgm:spPr/>
    </dgm:pt>
    <dgm:pt modelId="{F582D020-5170-4973-8379-B2B157E23652}" type="pres">
      <dgm:prSet presAssocID="{8D0FA70F-D7A8-429F-B7F4-72DF24BD593C}" presName="rect2" presStyleLbl="alignAcc1" presStyleIdx="1" presStyleCnt="3"/>
      <dgm:spPr/>
    </dgm:pt>
    <dgm:pt modelId="{F1050C0F-47AC-4300-919F-396529F9705B}" type="pres">
      <dgm:prSet presAssocID="{74FEE508-78B5-4E2E-BDF1-5EEFA2807564}" presName="vertSpace3" presStyleLbl="node1" presStyleIdx="1" presStyleCnt="3"/>
      <dgm:spPr/>
    </dgm:pt>
    <dgm:pt modelId="{4109DD39-8EF2-4E6B-861D-AB1DB74A56A3}" type="pres">
      <dgm:prSet presAssocID="{74FEE508-78B5-4E2E-BDF1-5EEFA2807564}" presName="circle3" presStyleLbl="node1" presStyleIdx="2" presStyleCnt="3"/>
      <dgm:spPr/>
    </dgm:pt>
    <dgm:pt modelId="{792D0D9C-8C1F-4CF0-AA36-60F89E9782D1}" type="pres">
      <dgm:prSet presAssocID="{74FEE508-78B5-4E2E-BDF1-5EEFA2807564}" presName="rect3" presStyleLbl="alignAcc1" presStyleIdx="2" presStyleCnt="3"/>
      <dgm:spPr/>
    </dgm:pt>
    <dgm:pt modelId="{E5268D39-8F37-444E-9608-F97147A2359F}" type="pres">
      <dgm:prSet presAssocID="{2398BDD3-701F-421A-9EA7-EA78BB03F601}" presName="rect1ParTxNoCh" presStyleLbl="alignAcc1" presStyleIdx="2" presStyleCnt="3">
        <dgm:presLayoutVars>
          <dgm:chMax val="1"/>
          <dgm:bulletEnabled val="1"/>
        </dgm:presLayoutVars>
      </dgm:prSet>
      <dgm:spPr/>
    </dgm:pt>
    <dgm:pt modelId="{96EC77A3-6064-47E6-B4FA-A948A44694FA}" type="pres">
      <dgm:prSet presAssocID="{8D0FA70F-D7A8-429F-B7F4-72DF24BD593C}" presName="rect2ParTxNoCh" presStyleLbl="alignAcc1" presStyleIdx="2" presStyleCnt="3">
        <dgm:presLayoutVars>
          <dgm:chMax val="1"/>
          <dgm:bulletEnabled val="1"/>
        </dgm:presLayoutVars>
      </dgm:prSet>
      <dgm:spPr/>
    </dgm:pt>
    <dgm:pt modelId="{FD9D2DFD-0173-447C-AC5C-A85253FF4914}" type="pres">
      <dgm:prSet presAssocID="{74FEE508-78B5-4E2E-BDF1-5EEFA2807564}" presName="rect3ParTxNoCh" presStyleLbl="alignAcc1" presStyleIdx="2" presStyleCnt="3">
        <dgm:presLayoutVars>
          <dgm:chMax val="1"/>
          <dgm:bulletEnabled val="1"/>
        </dgm:presLayoutVars>
      </dgm:prSet>
      <dgm:spPr/>
    </dgm:pt>
  </dgm:ptLst>
  <dgm:cxnLst>
    <dgm:cxn modelId="{5A58AF02-F2FD-41CA-9ED8-586E5AD92025}" type="presOf" srcId="{74FEE508-78B5-4E2E-BDF1-5EEFA2807564}" destId="{792D0D9C-8C1F-4CF0-AA36-60F89E9782D1}" srcOrd="0" destOrd="0" presId="urn:microsoft.com/office/officeart/2005/8/layout/target3"/>
    <dgm:cxn modelId="{A24F0E0C-E7E3-488B-8B11-F03D61F3A00E}" type="presOf" srcId="{6ACD7B7D-CCBC-43D5-80A2-6CB9347E067F}" destId="{07379F88-A33E-4B96-9AD7-60437DDA3444}" srcOrd="0" destOrd="0" presId="urn:microsoft.com/office/officeart/2005/8/layout/target3"/>
    <dgm:cxn modelId="{5298BE11-1658-4462-A4DF-E2EEBC5125DE}" type="presOf" srcId="{8D0FA70F-D7A8-429F-B7F4-72DF24BD593C}" destId="{96EC77A3-6064-47E6-B4FA-A948A44694FA}" srcOrd="1" destOrd="0" presId="urn:microsoft.com/office/officeart/2005/8/layout/target3"/>
    <dgm:cxn modelId="{77146012-1011-4958-A43D-A1DF47BC44D8}" type="presOf" srcId="{8D0FA70F-D7A8-429F-B7F4-72DF24BD593C}" destId="{F582D020-5170-4973-8379-B2B157E23652}" srcOrd="0" destOrd="0" presId="urn:microsoft.com/office/officeart/2005/8/layout/target3"/>
    <dgm:cxn modelId="{EE9EA22B-4472-4E1F-8928-6E16D5E5C6B8}" type="presOf" srcId="{2398BDD3-701F-421A-9EA7-EA78BB03F601}" destId="{E5268D39-8F37-444E-9608-F97147A2359F}" srcOrd="1" destOrd="0" presId="urn:microsoft.com/office/officeart/2005/8/layout/target3"/>
    <dgm:cxn modelId="{AD540E6D-332E-4AC6-BEF2-ADDBAD2D4425}" srcId="{6ACD7B7D-CCBC-43D5-80A2-6CB9347E067F}" destId="{2398BDD3-701F-421A-9EA7-EA78BB03F601}" srcOrd="0" destOrd="0" parTransId="{ED0BC702-84FD-4156-8725-EA64A6DB1CF4}" sibTransId="{C566B582-B0A3-4FAF-905C-E97F14E79676}"/>
    <dgm:cxn modelId="{CB333A91-1103-4A7F-82C0-A77267E0C2BC}" srcId="{6ACD7B7D-CCBC-43D5-80A2-6CB9347E067F}" destId="{8D0FA70F-D7A8-429F-B7F4-72DF24BD593C}" srcOrd="1" destOrd="0" parTransId="{8E167A43-2996-4724-B923-DBD68DEDA975}" sibTransId="{D061336B-5363-4A79-8777-20FDC985A76B}"/>
    <dgm:cxn modelId="{91D70AA4-3609-4B81-913E-96284392DDB1}" type="presOf" srcId="{74FEE508-78B5-4E2E-BDF1-5EEFA2807564}" destId="{FD9D2DFD-0173-447C-AC5C-A85253FF4914}" srcOrd="1" destOrd="0" presId="urn:microsoft.com/office/officeart/2005/8/layout/target3"/>
    <dgm:cxn modelId="{D73045AF-5339-42D6-9121-CEB83B082F55}" srcId="{6ACD7B7D-CCBC-43D5-80A2-6CB9347E067F}" destId="{74FEE508-78B5-4E2E-BDF1-5EEFA2807564}" srcOrd="2" destOrd="0" parTransId="{85AD8449-A63E-494B-8448-4EA097E79449}" sibTransId="{080DA8AE-2BE0-4011-950A-C414CD887476}"/>
    <dgm:cxn modelId="{950724CE-66A4-4915-8D4A-CF909F4B007C}" type="presOf" srcId="{2398BDD3-701F-421A-9EA7-EA78BB03F601}" destId="{5CD32E1D-482E-4285-861F-B49DA42F4B1B}" srcOrd="0" destOrd="0" presId="urn:microsoft.com/office/officeart/2005/8/layout/target3"/>
    <dgm:cxn modelId="{DAC1A32D-CEC5-4ED5-B862-51ECCC1B8C17}" type="presParOf" srcId="{07379F88-A33E-4B96-9AD7-60437DDA3444}" destId="{E1710A04-CEFE-4F46-B65D-D41FF2AD25C5}" srcOrd="0" destOrd="0" presId="urn:microsoft.com/office/officeart/2005/8/layout/target3"/>
    <dgm:cxn modelId="{5641E3BB-D85C-4EBE-8F19-0FD25063DD97}" type="presParOf" srcId="{07379F88-A33E-4B96-9AD7-60437DDA3444}" destId="{6A831961-A8F3-4D4E-A1C2-3561D614CA6D}" srcOrd="1" destOrd="0" presId="urn:microsoft.com/office/officeart/2005/8/layout/target3"/>
    <dgm:cxn modelId="{BE14953D-FDEA-432D-BDD1-579EC163D91C}" type="presParOf" srcId="{07379F88-A33E-4B96-9AD7-60437DDA3444}" destId="{5CD32E1D-482E-4285-861F-B49DA42F4B1B}" srcOrd="2" destOrd="0" presId="urn:microsoft.com/office/officeart/2005/8/layout/target3"/>
    <dgm:cxn modelId="{AE87F9D4-35DC-4642-827D-78DEBAD24566}" type="presParOf" srcId="{07379F88-A33E-4B96-9AD7-60437DDA3444}" destId="{55B43713-AC1F-4ACD-92AA-A85A49A09E87}" srcOrd="3" destOrd="0" presId="urn:microsoft.com/office/officeart/2005/8/layout/target3"/>
    <dgm:cxn modelId="{567E8170-6085-4672-974D-442502C4B47A}" type="presParOf" srcId="{07379F88-A33E-4B96-9AD7-60437DDA3444}" destId="{635A4A7F-6CDB-4E09-ACA1-E4B9D79F30A3}" srcOrd="4" destOrd="0" presId="urn:microsoft.com/office/officeart/2005/8/layout/target3"/>
    <dgm:cxn modelId="{076753F9-F853-475E-92C8-FB9B9C6321D1}" type="presParOf" srcId="{07379F88-A33E-4B96-9AD7-60437DDA3444}" destId="{F582D020-5170-4973-8379-B2B157E23652}" srcOrd="5" destOrd="0" presId="urn:microsoft.com/office/officeart/2005/8/layout/target3"/>
    <dgm:cxn modelId="{0FDCF09F-6350-4211-95AC-559DBC6A6D35}" type="presParOf" srcId="{07379F88-A33E-4B96-9AD7-60437DDA3444}" destId="{F1050C0F-47AC-4300-919F-396529F9705B}" srcOrd="6" destOrd="0" presId="urn:microsoft.com/office/officeart/2005/8/layout/target3"/>
    <dgm:cxn modelId="{4B52C99F-A9BB-455E-968E-7EA49197B970}" type="presParOf" srcId="{07379F88-A33E-4B96-9AD7-60437DDA3444}" destId="{4109DD39-8EF2-4E6B-861D-AB1DB74A56A3}" srcOrd="7" destOrd="0" presId="urn:microsoft.com/office/officeart/2005/8/layout/target3"/>
    <dgm:cxn modelId="{CDB85505-221A-41C3-9A18-D7E630CE0CE3}" type="presParOf" srcId="{07379F88-A33E-4B96-9AD7-60437DDA3444}" destId="{792D0D9C-8C1F-4CF0-AA36-60F89E9782D1}" srcOrd="8" destOrd="0" presId="urn:microsoft.com/office/officeart/2005/8/layout/target3"/>
    <dgm:cxn modelId="{6A050129-B9B6-402C-A941-7E4AE084457D}" type="presParOf" srcId="{07379F88-A33E-4B96-9AD7-60437DDA3444}" destId="{E5268D39-8F37-444E-9608-F97147A2359F}" srcOrd="9" destOrd="0" presId="urn:microsoft.com/office/officeart/2005/8/layout/target3"/>
    <dgm:cxn modelId="{A8693975-539D-4DB3-992D-E0844DF8340B}" type="presParOf" srcId="{07379F88-A33E-4B96-9AD7-60437DDA3444}" destId="{96EC77A3-6064-47E6-B4FA-A948A44694FA}" srcOrd="10" destOrd="0" presId="urn:microsoft.com/office/officeart/2005/8/layout/target3"/>
    <dgm:cxn modelId="{FA7D0BA5-D30B-451B-981E-B17293449144}" type="presParOf" srcId="{07379F88-A33E-4B96-9AD7-60437DDA3444}" destId="{FD9D2DFD-0173-447C-AC5C-A85253FF4914}" srcOrd="11" destOrd="0" presId="urn:microsoft.com/office/officeart/2005/8/layout/target3"/>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C38737D-46FE-41E8-BF64-8E4B8A67CFA0}" type="doc">
      <dgm:prSet loTypeId="urn:microsoft.com/office/officeart/2005/8/layout/chevron2" loCatId="list" qsTypeId="urn:microsoft.com/office/officeart/2005/8/quickstyle/3d1" qsCatId="3D" csTypeId="urn:microsoft.com/office/officeart/2005/8/colors/accent6_1" csCatId="accent6" phldr="1"/>
      <dgm:spPr/>
      <dgm:t>
        <a:bodyPr/>
        <a:lstStyle/>
        <a:p>
          <a:endParaRPr lang="pt-BR"/>
        </a:p>
      </dgm:t>
    </dgm:pt>
    <dgm:pt modelId="{4A50A2F4-997B-42A8-A357-B0DD74FE1642}">
      <dgm:prSet phldrT="[Texto]" custT="1"/>
      <dgm:spPr/>
      <dgm:t>
        <a:bodyPr/>
        <a:lstStyle/>
        <a:p>
          <a:r>
            <a:rPr lang="en-US" sz="3200" b="0" i="0" dirty="0">
              <a:latin typeface="+mn-lt"/>
            </a:rPr>
            <a:t>3</a:t>
          </a:r>
          <a:endParaRPr lang="pt-BR" sz="3200" dirty="0">
            <a:latin typeface="+mn-lt"/>
          </a:endParaRPr>
        </a:p>
      </dgm:t>
    </dgm:pt>
    <dgm:pt modelId="{61A0267B-5C63-4122-AD26-0EDE5BF73FF0}" type="parTrans" cxnId="{6DE97659-943E-47FF-8A91-91EB55BF3794}">
      <dgm:prSet/>
      <dgm:spPr/>
      <dgm:t>
        <a:bodyPr/>
        <a:lstStyle/>
        <a:p>
          <a:endParaRPr lang="pt-BR" sz="3200">
            <a:latin typeface="+mn-lt"/>
          </a:endParaRPr>
        </a:p>
      </dgm:t>
    </dgm:pt>
    <dgm:pt modelId="{5DE86250-762D-4A60-858A-B35E6170E0A7}" type="sibTrans" cxnId="{6DE97659-943E-47FF-8A91-91EB55BF3794}">
      <dgm:prSet/>
      <dgm:spPr/>
      <dgm:t>
        <a:bodyPr/>
        <a:lstStyle/>
        <a:p>
          <a:endParaRPr lang="pt-BR" sz="3200">
            <a:latin typeface="+mn-lt"/>
          </a:endParaRPr>
        </a:p>
      </dgm:t>
    </dgm:pt>
    <dgm:pt modelId="{8F49B4E1-7CB2-4686-B641-E22CD90879B4}">
      <dgm:prSet phldrT="[Texto]" custT="1"/>
      <dgm:spPr/>
      <dgm:t>
        <a:bodyPr/>
        <a:lstStyle/>
        <a:p>
          <a:r>
            <a:rPr lang="en-US" sz="3200" b="0" i="0" dirty="0">
              <a:latin typeface="+mn-lt"/>
            </a:rPr>
            <a:t>1</a:t>
          </a:r>
          <a:endParaRPr lang="pt-BR" sz="3200" dirty="0">
            <a:latin typeface="+mn-lt"/>
          </a:endParaRPr>
        </a:p>
      </dgm:t>
    </dgm:pt>
    <dgm:pt modelId="{86CA4984-30C0-43BA-9C8D-EA66117ED2C0}" type="sibTrans" cxnId="{1A98D98C-2C0C-4CCC-9179-B5DE2C04F5FA}">
      <dgm:prSet/>
      <dgm:spPr/>
      <dgm:t>
        <a:bodyPr/>
        <a:lstStyle/>
        <a:p>
          <a:endParaRPr lang="pt-BR" sz="3200">
            <a:latin typeface="+mn-lt"/>
          </a:endParaRPr>
        </a:p>
      </dgm:t>
    </dgm:pt>
    <dgm:pt modelId="{FA680222-BD1D-44EF-B2EA-8590FBE594E1}" type="parTrans" cxnId="{1A98D98C-2C0C-4CCC-9179-B5DE2C04F5FA}">
      <dgm:prSet/>
      <dgm:spPr/>
      <dgm:t>
        <a:bodyPr/>
        <a:lstStyle/>
        <a:p>
          <a:endParaRPr lang="pt-BR" sz="3200">
            <a:latin typeface="+mn-lt"/>
          </a:endParaRPr>
        </a:p>
      </dgm:t>
    </dgm:pt>
    <dgm:pt modelId="{0132A5F9-CD8D-43DD-9EED-1646D8D0EE53}">
      <dgm:prSet custT="1"/>
      <dgm:spPr/>
      <dgm:t>
        <a:bodyPr/>
        <a:lstStyle/>
        <a:p>
          <a:pPr>
            <a:buNone/>
          </a:pPr>
          <a:r>
            <a:rPr lang="pt-BR" sz="3200" dirty="0">
              <a:latin typeface="+mn-lt"/>
            </a:rPr>
            <a:t>2</a:t>
          </a:r>
        </a:p>
      </dgm:t>
    </dgm:pt>
    <dgm:pt modelId="{DB33446E-595E-46B5-B601-65A57AD78624}" type="parTrans" cxnId="{81308E1E-FB91-4FD9-BA9F-EBDB32FACDAC}">
      <dgm:prSet/>
      <dgm:spPr/>
      <dgm:t>
        <a:bodyPr/>
        <a:lstStyle/>
        <a:p>
          <a:endParaRPr lang="pt-BR" sz="3200">
            <a:latin typeface="+mn-lt"/>
          </a:endParaRPr>
        </a:p>
      </dgm:t>
    </dgm:pt>
    <dgm:pt modelId="{3E1FAF63-1BC6-4A1E-8CD2-B1FB9E0FF8A9}" type="sibTrans" cxnId="{81308E1E-FB91-4FD9-BA9F-EBDB32FACDAC}">
      <dgm:prSet/>
      <dgm:spPr/>
      <dgm:t>
        <a:bodyPr/>
        <a:lstStyle/>
        <a:p>
          <a:endParaRPr lang="pt-BR" sz="3200">
            <a:latin typeface="+mn-lt"/>
          </a:endParaRPr>
        </a:p>
      </dgm:t>
    </dgm:pt>
    <dgm:pt modelId="{F3762310-9EF4-4C48-A209-E73B1895A6B5}">
      <dgm:prSet custT="1"/>
      <dgm:spPr/>
      <dgm:t>
        <a:bodyPr/>
        <a:lstStyle/>
        <a:p>
          <a:pPr>
            <a:buNone/>
          </a:pPr>
          <a:r>
            <a:rPr lang="en-US" sz="3200" b="0" i="0" dirty="0">
              <a:latin typeface="+mn-lt"/>
            </a:rPr>
            <a:t>Bullet 2</a:t>
          </a:r>
          <a:endParaRPr lang="pt-BR" sz="3200" b="0" dirty="0">
            <a:latin typeface="+mn-lt"/>
          </a:endParaRPr>
        </a:p>
      </dgm:t>
    </dgm:pt>
    <dgm:pt modelId="{7A96B253-0DFC-40DC-8F51-2E57C098FF52}" type="parTrans" cxnId="{3BBAC15B-B6C4-4BA1-932A-BB3FAD351DEC}">
      <dgm:prSet/>
      <dgm:spPr/>
      <dgm:t>
        <a:bodyPr/>
        <a:lstStyle/>
        <a:p>
          <a:endParaRPr lang="pt-BR" sz="3200">
            <a:latin typeface="+mn-lt"/>
          </a:endParaRPr>
        </a:p>
      </dgm:t>
    </dgm:pt>
    <dgm:pt modelId="{504D2C98-D897-4A7E-929C-48801E5F3340}" type="sibTrans" cxnId="{3BBAC15B-B6C4-4BA1-932A-BB3FAD351DEC}">
      <dgm:prSet/>
      <dgm:spPr/>
      <dgm:t>
        <a:bodyPr/>
        <a:lstStyle/>
        <a:p>
          <a:endParaRPr lang="pt-BR" sz="3200">
            <a:latin typeface="+mn-lt"/>
          </a:endParaRPr>
        </a:p>
      </dgm:t>
    </dgm:pt>
    <dgm:pt modelId="{57A73EC6-8CC4-489A-AABF-EEAF64F497F0}">
      <dgm:prSet custT="1"/>
      <dgm:spPr/>
      <dgm:t>
        <a:bodyPr/>
        <a:lstStyle/>
        <a:p>
          <a:pPr>
            <a:buNone/>
          </a:pPr>
          <a:r>
            <a:rPr lang="pt-BR" sz="3200" dirty="0" err="1">
              <a:latin typeface="+mn-lt"/>
            </a:rPr>
            <a:t>Bullet</a:t>
          </a:r>
          <a:r>
            <a:rPr lang="pt-BR" sz="3200" dirty="0">
              <a:latin typeface="+mn-lt"/>
            </a:rPr>
            <a:t> 3</a:t>
          </a:r>
          <a:endParaRPr lang="pt-BR" sz="3200" b="1" dirty="0">
            <a:latin typeface="+mn-lt"/>
          </a:endParaRPr>
        </a:p>
      </dgm:t>
    </dgm:pt>
    <dgm:pt modelId="{F9C61BE7-84DE-4DF5-85D9-97A0E46712F3}" type="parTrans" cxnId="{4E6B4C4A-33D2-4001-B339-B09A2B9F5207}">
      <dgm:prSet/>
      <dgm:spPr/>
      <dgm:t>
        <a:bodyPr/>
        <a:lstStyle/>
        <a:p>
          <a:endParaRPr lang="pt-BR" sz="3200">
            <a:latin typeface="+mn-lt"/>
          </a:endParaRPr>
        </a:p>
      </dgm:t>
    </dgm:pt>
    <dgm:pt modelId="{98881B18-AA80-4821-BBEB-1E10365299F7}" type="sibTrans" cxnId="{4E6B4C4A-33D2-4001-B339-B09A2B9F5207}">
      <dgm:prSet/>
      <dgm:spPr/>
      <dgm:t>
        <a:bodyPr/>
        <a:lstStyle/>
        <a:p>
          <a:endParaRPr lang="pt-BR" sz="3200">
            <a:latin typeface="+mn-lt"/>
          </a:endParaRPr>
        </a:p>
      </dgm:t>
    </dgm:pt>
    <dgm:pt modelId="{BEA5ABD8-6635-4B6F-9DD0-CAA3B9FBC9AE}">
      <dgm:prSet phldrT="[Texto]" custT="1"/>
      <dgm:spPr/>
      <dgm:t>
        <a:bodyPr/>
        <a:lstStyle/>
        <a:p>
          <a:pPr>
            <a:buNone/>
          </a:pPr>
          <a:r>
            <a:rPr lang="en-US" sz="3200" b="0" i="0" dirty="0">
              <a:latin typeface="+mn-lt"/>
            </a:rPr>
            <a:t>Bullet 1</a:t>
          </a:r>
          <a:endParaRPr lang="pt-BR" sz="3200" i="0" dirty="0">
            <a:latin typeface="+mn-lt"/>
          </a:endParaRPr>
        </a:p>
      </dgm:t>
    </dgm:pt>
    <dgm:pt modelId="{76C342DC-75E9-4F94-964C-FD9812DFA3D2}" type="sibTrans" cxnId="{94C5F039-BF08-4704-89FE-308C1B44E41C}">
      <dgm:prSet/>
      <dgm:spPr/>
      <dgm:t>
        <a:bodyPr/>
        <a:lstStyle/>
        <a:p>
          <a:endParaRPr lang="pt-BR" sz="3200">
            <a:latin typeface="+mn-lt"/>
          </a:endParaRPr>
        </a:p>
      </dgm:t>
    </dgm:pt>
    <dgm:pt modelId="{9C989AAF-9682-4BE4-8B00-20F99B318D1F}" type="parTrans" cxnId="{94C5F039-BF08-4704-89FE-308C1B44E41C}">
      <dgm:prSet/>
      <dgm:spPr/>
      <dgm:t>
        <a:bodyPr/>
        <a:lstStyle/>
        <a:p>
          <a:endParaRPr lang="pt-BR" sz="3200">
            <a:latin typeface="+mn-lt"/>
          </a:endParaRPr>
        </a:p>
      </dgm:t>
    </dgm:pt>
    <dgm:pt modelId="{B8CA2964-2B8A-487E-80AC-AABD0FACBB3B}">
      <dgm:prSet custT="1"/>
      <dgm:spPr/>
      <dgm:t>
        <a:bodyPr/>
        <a:lstStyle/>
        <a:p>
          <a:pPr>
            <a:buNone/>
          </a:pPr>
          <a:r>
            <a:rPr lang="pt-BR" sz="3200" dirty="0">
              <a:latin typeface="+mn-lt"/>
            </a:rPr>
            <a:t>4</a:t>
          </a:r>
        </a:p>
      </dgm:t>
    </dgm:pt>
    <dgm:pt modelId="{518B85B8-E733-4FE6-A31D-A1C3D18AB304}" type="parTrans" cxnId="{BF44AD5B-A367-46A7-8F2A-F8B5D62F0E31}">
      <dgm:prSet/>
      <dgm:spPr/>
      <dgm:t>
        <a:bodyPr/>
        <a:lstStyle/>
        <a:p>
          <a:endParaRPr lang="en-US" sz="3200"/>
        </a:p>
      </dgm:t>
    </dgm:pt>
    <dgm:pt modelId="{C6BBB3FE-111C-44BC-9D9A-0D88BDB01126}" type="sibTrans" cxnId="{BF44AD5B-A367-46A7-8F2A-F8B5D62F0E31}">
      <dgm:prSet/>
      <dgm:spPr/>
      <dgm:t>
        <a:bodyPr/>
        <a:lstStyle/>
        <a:p>
          <a:endParaRPr lang="en-US" sz="3200"/>
        </a:p>
      </dgm:t>
    </dgm:pt>
    <dgm:pt modelId="{7A800E88-B753-464B-AFC6-482BF427B41A}">
      <dgm:prSet custT="1"/>
      <dgm:spPr/>
      <dgm:t>
        <a:bodyPr/>
        <a:lstStyle/>
        <a:p>
          <a:pPr>
            <a:buNone/>
          </a:pPr>
          <a:r>
            <a:rPr lang="pt-BR" sz="3200" dirty="0" err="1">
              <a:latin typeface="+mn-lt"/>
            </a:rPr>
            <a:t>Bullet</a:t>
          </a:r>
          <a:r>
            <a:rPr lang="pt-BR" sz="3200" dirty="0">
              <a:latin typeface="+mn-lt"/>
            </a:rPr>
            <a:t> 4</a:t>
          </a:r>
          <a:endParaRPr lang="pt-BR" sz="3200" b="1" dirty="0">
            <a:latin typeface="+mn-lt"/>
          </a:endParaRPr>
        </a:p>
      </dgm:t>
    </dgm:pt>
    <dgm:pt modelId="{F0F7DD69-4032-4B00-8506-25E4A017BF59}" type="parTrans" cxnId="{F904FD1E-9A79-4A89-97BC-4363F426AC25}">
      <dgm:prSet/>
      <dgm:spPr/>
      <dgm:t>
        <a:bodyPr/>
        <a:lstStyle/>
        <a:p>
          <a:endParaRPr lang="en-US" sz="3200"/>
        </a:p>
      </dgm:t>
    </dgm:pt>
    <dgm:pt modelId="{CD1A80FF-7E3F-4DA7-B4BF-A6D518900638}" type="sibTrans" cxnId="{F904FD1E-9A79-4A89-97BC-4363F426AC25}">
      <dgm:prSet/>
      <dgm:spPr/>
      <dgm:t>
        <a:bodyPr/>
        <a:lstStyle/>
        <a:p>
          <a:endParaRPr lang="en-US" sz="3200"/>
        </a:p>
      </dgm:t>
    </dgm:pt>
    <dgm:pt modelId="{00679D20-6238-4B63-AD9C-074974526A5E}">
      <dgm:prSet custT="1"/>
      <dgm:spPr/>
      <dgm:t>
        <a:bodyPr/>
        <a:lstStyle/>
        <a:p>
          <a:pPr>
            <a:buNone/>
          </a:pPr>
          <a:r>
            <a:rPr lang="pt-BR" sz="3200" dirty="0" err="1">
              <a:ea typeface="Arial" panose="020B0604020202020204" pitchFamily="34" charset="0"/>
            </a:rPr>
            <a:t>Bullet</a:t>
          </a:r>
          <a:r>
            <a:rPr lang="pt-BR" sz="3200" dirty="0">
              <a:ea typeface="Arial" panose="020B0604020202020204" pitchFamily="34" charset="0"/>
            </a:rPr>
            <a:t> 5</a:t>
          </a:r>
          <a:endParaRPr lang="pt-BR" sz="3200" b="0" dirty="0">
            <a:latin typeface="+mn-lt"/>
          </a:endParaRPr>
        </a:p>
      </dgm:t>
    </dgm:pt>
    <dgm:pt modelId="{8ED40639-16F0-457A-B10D-E6906022EA62}" type="parTrans" cxnId="{8D61D1AC-00A2-4887-8F2B-2AC505F9AFC9}">
      <dgm:prSet/>
      <dgm:spPr/>
      <dgm:t>
        <a:bodyPr/>
        <a:lstStyle/>
        <a:p>
          <a:endParaRPr lang="en-US"/>
        </a:p>
      </dgm:t>
    </dgm:pt>
    <dgm:pt modelId="{4D68735D-0257-47F9-B76F-C6E61E1EC44A}" type="sibTrans" cxnId="{8D61D1AC-00A2-4887-8F2B-2AC505F9AFC9}">
      <dgm:prSet/>
      <dgm:spPr/>
      <dgm:t>
        <a:bodyPr/>
        <a:lstStyle/>
        <a:p>
          <a:endParaRPr lang="en-US"/>
        </a:p>
      </dgm:t>
    </dgm:pt>
    <dgm:pt modelId="{6A225455-C339-4EF0-9655-0EC10F6F6A3C}">
      <dgm:prSet custT="1"/>
      <dgm:spPr/>
      <dgm:t>
        <a:bodyPr/>
        <a:lstStyle/>
        <a:p>
          <a:pPr>
            <a:buNone/>
          </a:pPr>
          <a:r>
            <a:rPr lang="pt-BR" sz="3200" b="0" dirty="0">
              <a:latin typeface="+mn-lt"/>
            </a:rPr>
            <a:t>5</a:t>
          </a:r>
        </a:p>
      </dgm:t>
    </dgm:pt>
    <dgm:pt modelId="{F068C702-472B-4F94-AA81-943C48EDA776}" type="parTrans" cxnId="{8DCE8F56-912B-4050-802C-9C40A316F5FF}">
      <dgm:prSet/>
      <dgm:spPr/>
      <dgm:t>
        <a:bodyPr/>
        <a:lstStyle/>
        <a:p>
          <a:endParaRPr lang="en-US"/>
        </a:p>
      </dgm:t>
    </dgm:pt>
    <dgm:pt modelId="{1D6026F8-808C-4639-90F6-A73EEE6D50E2}" type="sibTrans" cxnId="{8DCE8F56-912B-4050-802C-9C40A316F5FF}">
      <dgm:prSet/>
      <dgm:spPr/>
      <dgm:t>
        <a:bodyPr/>
        <a:lstStyle/>
        <a:p>
          <a:endParaRPr lang="en-US"/>
        </a:p>
      </dgm:t>
    </dgm:pt>
    <dgm:pt modelId="{F06F24E9-DAB4-486E-B115-99DE76B4208C}" type="pres">
      <dgm:prSet presAssocID="{DC38737D-46FE-41E8-BF64-8E4B8A67CFA0}" presName="linearFlow" presStyleCnt="0">
        <dgm:presLayoutVars>
          <dgm:dir/>
          <dgm:animLvl val="lvl"/>
          <dgm:resizeHandles val="exact"/>
        </dgm:presLayoutVars>
      </dgm:prSet>
      <dgm:spPr/>
    </dgm:pt>
    <dgm:pt modelId="{E15BE031-02CC-4AE1-9331-EB3E689F48C8}" type="pres">
      <dgm:prSet presAssocID="{8F49B4E1-7CB2-4686-B641-E22CD90879B4}" presName="composite" presStyleCnt="0"/>
      <dgm:spPr/>
    </dgm:pt>
    <dgm:pt modelId="{1003F6AF-5BF4-4DFE-8DC5-FA07DE61A343}" type="pres">
      <dgm:prSet presAssocID="{8F49B4E1-7CB2-4686-B641-E22CD90879B4}" presName="parentText" presStyleLbl="alignNode1" presStyleIdx="0" presStyleCnt="5">
        <dgm:presLayoutVars>
          <dgm:chMax val="1"/>
          <dgm:bulletEnabled val="1"/>
        </dgm:presLayoutVars>
      </dgm:prSet>
      <dgm:spPr/>
    </dgm:pt>
    <dgm:pt modelId="{34A0C029-35FB-4A36-8987-84B56FC7FE7D}" type="pres">
      <dgm:prSet presAssocID="{8F49B4E1-7CB2-4686-B641-E22CD90879B4}" presName="descendantText" presStyleLbl="alignAcc1" presStyleIdx="0" presStyleCnt="5" custScaleY="135911">
        <dgm:presLayoutVars>
          <dgm:bulletEnabled val="1"/>
        </dgm:presLayoutVars>
      </dgm:prSet>
      <dgm:spPr/>
    </dgm:pt>
    <dgm:pt modelId="{F43132CC-5257-4B7D-A6A5-74559B2BA385}" type="pres">
      <dgm:prSet presAssocID="{86CA4984-30C0-43BA-9C8D-EA66117ED2C0}" presName="sp" presStyleCnt="0"/>
      <dgm:spPr/>
    </dgm:pt>
    <dgm:pt modelId="{294B89A3-FB28-4F6B-BC9B-B480BC3C6FE7}" type="pres">
      <dgm:prSet presAssocID="{0132A5F9-CD8D-43DD-9EED-1646D8D0EE53}" presName="composite" presStyleCnt="0"/>
      <dgm:spPr/>
    </dgm:pt>
    <dgm:pt modelId="{FB678294-5144-4681-9187-21FA8E28CC6C}" type="pres">
      <dgm:prSet presAssocID="{0132A5F9-CD8D-43DD-9EED-1646D8D0EE53}" presName="parentText" presStyleLbl="alignNode1" presStyleIdx="1" presStyleCnt="5">
        <dgm:presLayoutVars>
          <dgm:chMax val="1"/>
          <dgm:bulletEnabled val="1"/>
        </dgm:presLayoutVars>
      </dgm:prSet>
      <dgm:spPr/>
    </dgm:pt>
    <dgm:pt modelId="{5F7FE9D5-0B28-4702-B48E-BB6B5B629EEA}" type="pres">
      <dgm:prSet presAssocID="{0132A5F9-CD8D-43DD-9EED-1646D8D0EE53}" presName="descendantText" presStyleLbl="alignAcc1" presStyleIdx="1" presStyleCnt="5" custScaleY="148613">
        <dgm:presLayoutVars>
          <dgm:bulletEnabled val="1"/>
        </dgm:presLayoutVars>
      </dgm:prSet>
      <dgm:spPr/>
    </dgm:pt>
    <dgm:pt modelId="{B28F79BA-8882-45C5-8433-FDE700CF9FB5}" type="pres">
      <dgm:prSet presAssocID="{3E1FAF63-1BC6-4A1E-8CD2-B1FB9E0FF8A9}" presName="sp" presStyleCnt="0"/>
      <dgm:spPr/>
    </dgm:pt>
    <dgm:pt modelId="{8D191D66-080B-4034-8849-41FE3E5F411A}" type="pres">
      <dgm:prSet presAssocID="{4A50A2F4-997B-42A8-A357-B0DD74FE1642}" presName="composite" presStyleCnt="0"/>
      <dgm:spPr/>
    </dgm:pt>
    <dgm:pt modelId="{39D51D9E-941D-4AC6-8CA8-CBDEFD4D2629}" type="pres">
      <dgm:prSet presAssocID="{4A50A2F4-997B-42A8-A357-B0DD74FE1642}" presName="parentText" presStyleLbl="alignNode1" presStyleIdx="2" presStyleCnt="5">
        <dgm:presLayoutVars>
          <dgm:chMax val="1"/>
          <dgm:bulletEnabled val="1"/>
        </dgm:presLayoutVars>
      </dgm:prSet>
      <dgm:spPr/>
    </dgm:pt>
    <dgm:pt modelId="{BE4E2F19-A895-41C0-9040-73A530D5FE3D}" type="pres">
      <dgm:prSet presAssocID="{4A50A2F4-997B-42A8-A357-B0DD74FE1642}" presName="descendantText" presStyleLbl="alignAcc1" presStyleIdx="2" presStyleCnt="5">
        <dgm:presLayoutVars>
          <dgm:bulletEnabled val="1"/>
        </dgm:presLayoutVars>
      </dgm:prSet>
      <dgm:spPr/>
    </dgm:pt>
    <dgm:pt modelId="{CE497C5E-330B-4488-9935-0633D7A6D7F1}" type="pres">
      <dgm:prSet presAssocID="{5DE86250-762D-4A60-858A-B35E6170E0A7}" presName="sp" presStyleCnt="0"/>
      <dgm:spPr/>
    </dgm:pt>
    <dgm:pt modelId="{82AC2AC4-E24F-4C7C-8F06-6D90E8053434}" type="pres">
      <dgm:prSet presAssocID="{B8CA2964-2B8A-487E-80AC-AABD0FACBB3B}" presName="composite" presStyleCnt="0"/>
      <dgm:spPr/>
    </dgm:pt>
    <dgm:pt modelId="{46C1EB98-B597-4B01-A07D-6B1F7CF93FDB}" type="pres">
      <dgm:prSet presAssocID="{B8CA2964-2B8A-487E-80AC-AABD0FACBB3B}" presName="parentText" presStyleLbl="alignNode1" presStyleIdx="3" presStyleCnt="5">
        <dgm:presLayoutVars>
          <dgm:chMax val="1"/>
          <dgm:bulletEnabled val="1"/>
        </dgm:presLayoutVars>
      </dgm:prSet>
      <dgm:spPr/>
    </dgm:pt>
    <dgm:pt modelId="{C5F70717-00F3-44C0-AF57-EBBA830D38B5}" type="pres">
      <dgm:prSet presAssocID="{B8CA2964-2B8A-487E-80AC-AABD0FACBB3B}" presName="descendantText" presStyleLbl="alignAcc1" presStyleIdx="3" presStyleCnt="5" custScaleY="149142" custLinFactNeighborY="-7754">
        <dgm:presLayoutVars>
          <dgm:bulletEnabled val="1"/>
        </dgm:presLayoutVars>
      </dgm:prSet>
      <dgm:spPr/>
    </dgm:pt>
    <dgm:pt modelId="{D92F5CCB-F8CB-41D3-918D-1CCCA6FA5D70}" type="pres">
      <dgm:prSet presAssocID="{C6BBB3FE-111C-44BC-9D9A-0D88BDB01126}" presName="sp" presStyleCnt="0"/>
      <dgm:spPr/>
    </dgm:pt>
    <dgm:pt modelId="{A2A8AED3-9074-4C7C-86DF-52CD578BC7B6}" type="pres">
      <dgm:prSet presAssocID="{6A225455-C339-4EF0-9655-0EC10F6F6A3C}" presName="composite" presStyleCnt="0"/>
      <dgm:spPr/>
    </dgm:pt>
    <dgm:pt modelId="{9EA96FBE-0AE0-41F0-9A8B-07E5E8812CCF}" type="pres">
      <dgm:prSet presAssocID="{6A225455-C339-4EF0-9655-0EC10F6F6A3C}" presName="parentText" presStyleLbl="alignNode1" presStyleIdx="4" presStyleCnt="5">
        <dgm:presLayoutVars>
          <dgm:chMax val="1"/>
          <dgm:bulletEnabled val="1"/>
        </dgm:presLayoutVars>
      </dgm:prSet>
      <dgm:spPr/>
    </dgm:pt>
    <dgm:pt modelId="{54C6BF6D-33A6-48A8-A754-CF15C8C6F5D8}" type="pres">
      <dgm:prSet presAssocID="{6A225455-C339-4EF0-9655-0EC10F6F6A3C}" presName="descendantText" presStyleLbl="alignAcc1" presStyleIdx="4" presStyleCnt="5" custScaleY="235869">
        <dgm:presLayoutVars>
          <dgm:bulletEnabled val="1"/>
        </dgm:presLayoutVars>
      </dgm:prSet>
      <dgm:spPr/>
    </dgm:pt>
  </dgm:ptLst>
  <dgm:cxnLst>
    <dgm:cxn modelId="{2D027C00-5241-46D8-B058-F3BC145AC68F}" type="presOf" srcId="{00679D20-6238-4B63-AD9C-074974526A5E}" destId="{54C6BF6D-33A6-48A8-A754-CF15C8C6F5D8}" srcOrd="0" destOrd="0" presId="urn:microsoft.com/office/officeart/2005/8/layout/chevron2"/>
    <dgm:cxn modelId="{CF8F4708-8D8D-480E-B873-F0A18B15035C}" type="presOf" srcId="{DC38737D-46FE-41E8-BF64-8E4B8A67CFA0}" destId="{F06F24E9-DAB4-486E-B115-99DE76B4208C}" srcOrd="0" destOrd="0" presId="urn:microsoft.com/office/officeart/2005/8/layout/chevron2"/>
    <dgm:cxn modelId="{610B5008-B95A-4A7F-84F1-F490BE491271}" type="presOf" srcId="{F3762310-9EF4-4C48-A209-E73B1895A6B5}" destId="{5F7FE9D5-0B28-4702-B48E-BB6B5B629EEA}" srcOrd="0" destOrd="0" presId="urn:microsoft.com/office/officeart/2005/8/layout/chevron2"/>
    <dgm:cxn modelId="{81308E1E-FB91-4FD9-BA9F-EBDB32FACDAC}" srcId="{DC38737D-46FE-41E8-BF64-8E4B8A67CFA0}" destId="{0132A5F9-CD8D-43DD-9EED-1646D8D0EE53}" srcOrd="1" destOrd="0" parTransId="{DB33446E-595E-46B5-B601-65A57AD78624}" sibTransId="{3E1FAF63-1BC6-4A1E-8CD2-B1FB9E0FF8A9}"/>
    <dgm:cxn modelId="{F904FD1E-9A79-4A89-97BC-4363F426AC25}" srcId="{B8CA2964-2B8A-487E-80AC-AABD0FACBB3B}" destId="{7A800E88-B753-464B-AFC6-482BF427B41A}" srcOrd="0" destOrd="0" parTransId="{F0F7DD69-4032-4B00-8506-25E4A017BF59}" sibTransId="{CD1A80FF-7E3F-4DA7-B4BF-A6D518900638}"/>
    <dgm:cxn modelId="{931F4E2F-FCA2-45E1-ABEC-87FC4D44C68F}" type="presOf" srcId="{B8CA2964-2B8A-487E-80AC-AABD0FACBB3B}" destId="{46C1EB98-B597-4B01-A07D-6B1F7CF93FDB}" srcOrd="0" destOrd="0" presId="urn:microsoft.com/office/officeart/2005/8/layout/chevron2"/>
    <dgm:cxn modelId="{94C5F039-BF08-4704-89FE-308C1B44E41C}" srcId="{8F49B4E1-7CB2-4686-B641-E22CD90879B4}" destId="{BEA5ABD8-6635-4B6F-9DD0-CAA3B9FBC9AE}" srcOrd="0" destOrd="0" parTransId="{9C989AAF-9682-4BE4-8B00-20F99B318D1F}" sibTransId="{76C342DC-75E9-4F94-964C-FD9812DFA3D2}"/>
    <dgm:cxn modelId="{BF44AD5B-A367-46A7-8F2A-F8B5D62F0E31}" srcId="{DC38737D-46FE-41E8-BF64-8E4B8A67CFA0}" destId="{B8CA2964-2B8A-487E-80AC-AABD0FACBB3B}" srcOrd="3" destOrd="0" parTransId="{518B85B8-E733-4FE6-A31D-A1C3D18AB304}" sibTransId="{C6BBB3FE-111C-44BC-9D9A-0D88BDB01126}"/>
    <dgm:cxn modelId="{3BBAC15B-B6C4-4BA1-932A-BB3FAD351DEC}" srcId="{0132A5F9-CD8D-43DD-9EED-1646D8D0EE53}" destId="{F3762310-9EF4-4C48-A209-E73B1895A6B5}" srcOrd="0" destOrd="0" parTransId="{7A96B253-0DFC-40DC-8F51-2E57C098FF52}" sibTransId="{504D2C98-D897-4A7E-929C-48801E5F3340}"/>
    <dgm:cxn modelId="{4E6B4C4A-33D2-4001-B339-B09A2B9F5207}" srcId="{4A50A2F4-997B-42A8-A357-B0DD74FE1642}" destId="{57A73EC6-8CC4-489A-AABF-EEAF64F497F0}" srcOrd="0" destOrd="0" parTransId="{F9C61BE7-84DE-4DF5-85D9-97A0E46712F3}" sibTransId="{98881B18-AA80-4821-BBEB-1E10365299F7}"/>
    <dgm:cxn modelId="{25114A6E-6961-438E-896A-2EB9817CD082}" type="presOf" srcId="{6A225455-C339-4EF0-9655-0EC10F6F6A3C}" destId="{9EA96FBE-0AE0-41F0-9A8B-07E5E8812CCF}" srcOrd="0" destOrd="0" presId="urn:microsoft.com/office/officeart/2005/8/layout/chevron2"/>
    <dgm:cxn modelId="{E7474151-6D9A-4698-B3A8-F8FD844E99E9}" type="presOf" srcId="{0132A5F9-CD8D-43DD-9EED-1646D8D0EE53}" destId="{FB678294-5144-4681-9187-21FA8E28CC6C}" srcOrd="0" destOrd="0" presId="urn:microsoft.com/office/officeart/2005/8/layout/chevron2"/>
    <dgm:cxn modelId="{1DD85972-B11A-4D7F-ABFC-8356E9AD64A6}" type="presOf" srcId="{BEA5ABD8-6635-4B6F-9DD0-CAA3B9FBC9AE}" destId="{34A0C029-35FB-4A36-8987-84B56FC7FE7D}" srcOrd="0" destOrd="0" presId="urn:microsoft.com/office/officeart/2005/8/layout/chevron2"/>
    <dgm:cxn modelId="{8DCE8F56-912B-4050-802C-9C40A316F5FF}" srcId="{DC38737D-46FE-41E8-BF64-8E4B8A67CFA0}" destId="{6A225455-C339-4EF0-9655-0EC10F6F6A3C}" srcOrd="4" destOrd="0" parTransId="{F068C702-472B-4F94-AA81-943C48EDA776}" sibTransId="{1D6026F8-808C-4639-90F6-A73EEE6D50E2}"/>
    <dgm:cxn modelId="{6DE97659-943E-47FF-8A91-91EB55BF3794}" srcId="{DC38737D-46FE-41E8-BF64-8E4B8A67CFA0}" destId="{4A50A2F4-997B-42A8-A357-B0DD74FE1642}" srcOrd="2" destOrd="0" parTransId="{61A0267B-5C63-4122-AD26-0EDE5BF73FF0}" sibTransId="{5DE86250-762D-4A60-858A-B35E6170E0A7}"/>
    <dgm:cxn modelId="{555AB686-896D-401D-93D3-A582C13B5B72}" type="presOf" srcId="{4A50A2F4-997B-42A8-A357-B0DD74FE1642}" destId="{39D51D9E-941D-4AC6-8CA8-CBDEFD4D2629}" srcOrd="0" destOrd="0" presId="urn:microsoft.com/office/officeart/2005/8/layout/chevron2"/>
    <dgm:cxn modelId="{1A98D98C-2C0C-4CCC-9179-B5DE2C04F5FA}" srcId="{DC38737D-46FE-41E8-BF64-8E4B8A67CFA0}" destId="{8F49B4E1-7CB2-4686-B641-E22CD90879B4}" srcOrd="0" destOrd="0" parTransId="{FA680222-BD1D-44EF-B2EA-8590FBE594E1}" sibTransId="{86CA4984-30C0-43BA-9C8D-EA66117ED2C0}"/>
    <dgm:cxn modelId="{8D61D1AC-00A2-4887-8F2B-2AC505F9AFC9}" srcId="{6A225455-C339-4EF0-9655-0EC10F6F6A3C}" destId="{00679D20-6238-4B63-AD9C-074974526A5E}" srcOrd="0" destOrd="0" parTransId="{8ED40639-16F0-457A-B10D-E6906022EA62}" sibTransId="{4D68735D-0257-47F9-B76F-C6E61E1EC44A}"/>
    <dgm:cxn modelId="{E9C6DCD0-E6BA-4561-84D5-B3069019220E}" type="presOf" srcId="{7A800E88-B753-464B-AFC6-482BF427B41A}" destId="{C5F70717-00F3-44C0-AF57-EBBA830D38B5}" srcOrd="0" destOrd="0" presId="urn:microsoft.com/office/officeart/2005/8/layout/chevron2"/>
    <dgm:cxn modelId="{394677D3-3E47-4148-BA1A-AB82907E46B7}" type="presOf" srcId="{57A73EC6-8CC4-489A-AABF-EEAF64F497F0}" destId="{BE4E2F19-A895-41C0-9040-73A530D5FE3D}" srcOrd="0" destOrd="0" presId="urn:microsoft.com/office/officeart/2005/8/layout/chevron2"/>
    <dgm:cxn modelId="{F6B7CCF6-8BBA-4D67-97EC-920404390F23}" type="presOf" srcId="{8F49B4E1-7CB2-4686-B641-E22CD90879B4}" destId="{1003F6AF-5BF4-4DFE-8DC5-FA07DE61A343}" srcOrd="0" destOrd="0" presId="urn:microsoft.com/office/officeart/2005/8/layout/chevron2"/>
    <dgm:cxn modelId="{A19A1926-0065-438A-B6B9-861F454A1ABD}" type="presParOf" srcId="{F06F24E9-DAB4-486E-B115-99DE76B4208C}" destId="{E15BE031-02CC-4AE1-9331-EB3E689F48C8}" srcOrd="0" destOrd="0" presId="urn:microsoft.com/office/officeart/2005/8/layout/chevron2"/>
    <dgm:cxn modelId="{62804585-0E8F-487E-B574-E5C993E68D7C}" type="presParOf" srcId="{E15BE031-02CC-4AE1-9331-EB3E689F48C8}" destId="{1003F6AF-5BF4-4DFE-8DC5-FA07DE61A343}" srcOrd="0" destOrd="0" presId="urn:microsoft.com/office/officeart/2005/8/layout/chevron2"/>
    <dgm:cxn modelId="{F7200A34-5108-4AC0-905A-F5F8A8CAE0C2}" type="presParOf" srcId="{E15BE031-02CC-4AE1-9331-EB3E689F48C8}" destId="{34A0C029-35FB-4A36-8987-84B56FC7FE7D}" srcOrd="1" destOrd="0" presId="urn:microsoft.com/office/officeart/2005/8/layout/chevron2"/>
    <dgm:cxn modelId="{168EEE09-1996-4803-9BD9-E6127434F693}" type="presParOf" srcId="{F06F24E9-DAB4-486E-B115-99DE76B4208C}" destId="{F43132CC-5257-4B7D-A6A5-74559B2BA385}" srcOrd="1" destOrd="0" presId="urn:microsoft.com/office/officeart/2005/8/layout/chevron2"/>
    <dgm:cxn modelId="{CC7F4DC0-410B-4E30-9953-6CA26CCDC53D}" type="presParOf" srcId="{F06F24E9-DAB4-486E-B115-99DE76B4208C}" destId="{294B89A3-FB28-4F6B-BC9B-B480BC3C6FE7}" srcOrd="2" destOrd="0" presId="urn:microsoft.com/office/officeart/2005/8/layout/chevron2"/>
    <dgm:cxn modelId="{CBAA9F09-5727-48CF-B37B-06E3CBCB7948}" type="presParOf" srcId="{294B89A3-FB28-4F6B-BC9B-B480BC3C6FE7}" destId="{FB678294-5144-4681-9187-21FA8E28CC6C}" srcOrd="0" destOrd="0" presId="urn:microsoft.com/office/officeart/2005/8/layout/chevron2"/>
    <dgm:cxn modelId="{9BCAD3B2-AFE2-472C-BBA8-E071196D7B16}" type="presParOf" srcId="{294B89A3-FB28-4F6B-BC9B-B480BC3C6FE7}" destId="{5F7FE9D5-0B28-4702-B48E-BB6B5B629EEA}" srcOrd="1" destOrd="0" presId="urn:microsoft.com/office/officeart/2005/8/layout/chevron2"/>
    <dgm:cxn modelId="{88370FB7-4490-4697-BE1C-CA72BA26927E}" type="presParOf" srcId="{F06F24E9-DAB4-486E-B115-99DE76B4208C}" destId="{B28F79BA-8882-45C5-8433-FDE700CF9FB5}" srcOrd="3" destOrd="0" presId="urn:microsoft.com/office/officeart/2005/8/layout/chevron2"/>
    <dgm:cxn modelId="{AC2AFA13-BC3D-422F-879C-A88ED66EF635}" type="presParOf" srcId="{F06F24E9-DAB4-486E-B115-99DE76B4208C}" destId="{8D191D66-080B-4034-8849-41FE3E5F411A}" srcOrd="4" destOrd="0" presId="urn:microsoft.com/office/officeart/2005/8/layout/chevron2"/>
    <dgm:cxn modelId="{3A18484C-873B-4C9B-88C8-1BF24A70A7DC}" type="presParOf" srcId="{8D191D66-080B-4034-8849-41FE3E5F411A}" destId="{39D51D9E-941D-4AC6-8CA8-CBDEFD4D2629}" srcOrd="0" destOrd="0" presId="urn:microsoft.com/office/officeart/2005/8/layout/chevron2"/>
    <dgm:cxn modelId="{3EAE026F-EDA9-4922-979A-93FFE6A0C4BF}" type="presParOf" srcId="{8D191D66-080B-4034-8849-41FE3E5F411A}" destId="{BE4E2F19-A895-41C0-9040-73A530D5FE3D}" srcOrd="1" destOrd="0" presId="urn:microsoft.com/office/officeart/2005/8/layout/chevron2"/>
    <dgm:cxn modelId="{E20D0B50-16CB-4F10-8ECA-E50593DA729E}" type="presParOf" srcId="{F06F24E9-DAB4-486E-B115-99DE76B4208C}" destId="{CE497C5E-330B-4488-9935-0633D7A6D7F1}" srcOrd="5" destOrd="0" presId="urn:microsoft.com/office/officeart/2005/8/layout/chevron2"/>
    <dgm:cxn modelId="{79C1C8A7-F927-4D1D-9EFE-97E3272608B5}" type="presParOf" srcId="{F06F24E9-DAB4-486E-B115-99DE76B4208C}" destId="{82AC2AC4-E24F-4C7C-8F06-6D90E8053434}" srcOrd="6" destOrd="0" presId="urn:microsoft.com/office/officeart/2005/8/layout/chevron2"/>
    <dgm:cxn modelId="{4B4F4494-48F6-4C4D-AFF9-7895346B7476}" type="presParOf" srcId="{82AC2AC4-E24F-4C7C-8F06-6D90E8053434}" destId="{46C1EB98-B597-4B01-A07D-6B1F7CF93FDB}" srcOrd="0" destOrd="0" presId="urn:microsoft.com/office/officeart/2005/8/layout/chevron2"/>
    <dgm:cxn modelId="{6AF1AA7C-1217-47BE-A7B7-7214B2BE9575}" type="presParOf" srcId="{82AC2AC4-E24F-4C7C-8F06-6D90E8053434}" destId="{C5F70717-00F3-44C0-AF57-EBBA830D38B5}" srcOrd="1" destOrd="0" presId="urn:microsoft.com/office/officeart/2005/8/layout/chevron2"/>
    <dgm:cxn modelId="{84B5159E-2854-4DBA-9BC7-3EE46B0875AD}" type="presParOf" srcId="{F06F24E9-DAB4-486E-B115-99DE76B4208C}" destId="{D92F5CCB-F8CB-41D3-918D-1CCCA6FA5D70}" srcOrd="7" destOrd="0" presId="urn:microsoft.com/office/officeart/2005/8/layout/chevron2"/>
    <dgm:cxn modelId="{1A89B698-6FCA-4FD1-96C0-4043E45C1131}" type="presParOf" srcId="{F06F24E9-DAB4-486E-B115-99DE76B4208C}" destId="{A2A8AED3-9074-4C7C-86DF-52CD578BC7B6}" srcOrd="8" destOrd="0" presId="urn:microsoft.com/office/officeart/2005/8/layout/chevron2"/>
    <dgm:cxn modelId="{FF5C941D-2885-4723-BE24-7C33FBBECDFB}" type="presParOf" srcId="{A2A8AED3-9074-4C7C-86DF-52CD578BC7B6}" destId="{9EA96FBE-0AE0-41F0-9A8B-07E5E8812CCF}" srcOrd="0" destOrd="0" presId="urn:microsoft.com/office/officeart/2005/8/layout/chevron2"/>
    <dgm:cxn modelId="{CFC1C410-3350-4D3D-BB46-7B93654EC0E3}" type="presParOf" srcId="{A2A8AED3-9074-4C7C-86DF-52CD578BC7B6}" destId="{54C6BF6D-33A6-48A8-A754-CF15C8C6F5D8}" srcOrd="1" destOrd="0" presId="urn:microsoft.com/office/officeart/2005/8/layout/chevron2"/>
  </dgm:cxnLst>
  <dgm:bg/>
  <dgm:whole/>
  <dgm:extLst>
    <a:ext uri="http://schemas.microsoft.com/office/drawing/2008/diagram">
      <dsp:dataModelExt xmlns:dsp="http://schemas.microsoft.com/office/drawing/2008/diagram" relId="rId2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ACD7B7D-CCBC-43D5-80A2-6CB9347E067F}" type="doc">
      <dgm:prSet loTypeId="urn:microsoft.com/office/officeart/2005/8/layout/process4" loCatId="list" qsTypeId="urn:microsoft.com/office/officeart/2005/8/quickstyle/simple3" qsCatId="simple" csTypeId="urn:microsoft.com/office/officeart/2005/8/colors/accent6_2" csCatId="accent6" phldr="1"/>
      <dgm:spPr/>
      <dgm:t>
        <a:bodyPr/>
        <a:lstStyle/>
        <a:p>
          <a:endParaRPr lang="pt-BR"/>
        </a:p>
      </dgm:t>
    </dgm:pt>
    <dgm:pt modelId="{8D0FA70F-D7A8-429F-B7F4-72DF24BD593C}">
      <dgm:prSet phldrT="[Texto]" custT="1"/>
      <dgm:spPr/>
      <dgm:t>
        <a:bodyPr/>
        <a:lstStyle/>
        <a:p>
          <a:r>
            <a:rPr lang="pt-BR" sz="2600" dirty="0" err="1">
              <a:latin typeface="Trebuchet MS" panose="020B0603020202020204" pitchFamily="34" charset="0"/>
            </a:rPr>
            <a:t>Ilustration</a:t>
          </a:r>
          <a:r>
            <a:rPr lang="pt-BR" sz="2600" dirty="0">
              <a:latin typeface="Trebuchet MS" panose="020B0603020202020204" pitchFamily="34" charset="0"/>
            </a:rPr>
            <a:t> 4</a:t>
          </a:r>
        </a:p>
      </dgm:t>
    </dgm:pt>
    <dgm:pt modelId="{8E167A43-2996-4724-B923-DBD68DEDA975}" type="parTrans" cxnId="{CB333A91-1103-4A7F-82C0-A77267E0C2BC}">
      <dgm:prSet/>
      <dgm:spPr/>
      <dgm:t>
        <a:bodyPr/>
        <a:lstStyle/>
        <a:p>
          <a:endParaRPr lang="pt-BR" sz="2600">
            <a:latin typeface="+mn-lt"/>
          </a:endParaRPr>
        </a:p>
      </dgm:t>
    </dgm:pt>
    <dgm:pt modelId="{D061336B-5363-4A79-8777-20FDC985A76B}" type="sibTrans" cxnId="{CB333A91-1103-4A7F-82C0-A77267E0C2BC}">
      <dgm:prSet/>
      <dgm:spPr/>
      <dgm:t>
        <a:bodyPr/>
        <a:lstStyle/>
        <a:p>
          <a:endParaRPr lang="pt-BR" sz="2600">
            <a:latin typeface="+mn-lt"/>
          </a:endParaRPr>
        </a:p>
      </dgm:t>
    </dgm:pt>
    <dgm:pt modelId="{74FEE508-78B5-4E2E-BDF1-5EEFA2807564}">
      <dgm:prSet phldrT="[Texto]" custT="1"/>
      <dgm:spPr/>
      <dgm:t>
        <a:bodyPr/>
        <a:lstStyle/>
        <a:p>
          <a:r>
            <a:rPr lang="pt-BR" sz="2600" dirty="0">
              <a:latin typeface="Trebuchet MS" panose="020B0603020202020204" pitchFamily="34" charset="0"/>
            </a:rPr>
            <a:t>Figure 4</a:t>
          </a:r>
        </a:p>
      </dgm:t>
    </dgm:pt>
    <dgm:pt modelId="{85AD8449-A63E-494B-8448-4EA097E79449}" type="parTrans" cxnId="{D73045AF-5339-42D6-9121-CEB83B082F55}">
      <dgm:prSet/>
      <dgm:spPr/>
      <dgm:t>
        <a:bodyPr/>
        <a:lstStyle/>
        <a:p>
          <a:endParaRPr lang="pt-BR" sz="2600">
            <a:latin typeface="+mn-lt"/>
          </a:endParaRPr>
        </a:p>
      </dgm:t>
    </dgm:pt>
    <dgm:pt modelId="{080DA8AE-2BE0-4011-950A-C414CD887476}" type="sibTrans" cxnId="{D73045AF-5339-42D6-9121-CEB83B082F55}">
      <dgm:prSet/>
      <dgm:spPr/>
      <dgm:t>
        <a:bodyPr/>
        <a:lstStyle/>
        <a:p>
          <a:endParaRPr lang="pt-BR" sz="2600">
            <a:latin typeface="+mn-lt"/>
          </a:endParaRPr>
        </a:p>
      </dgm:t>
    </dgm:pt>
    <dgm:pt modelId="{2398BDD3-701F-421A-9EA7-EA78BB03F601}">
      <dgm:prSet phldrT="[Texto]" custT="1"/>
      <dgm:spPr/>
      <dgm:t>
        <a:bodyPr/>
        <a:lstStyle/>
        <a:p>
          <a:r>
            <a:rPr lang="pt-BR" sz="2600" b="0" i="0" dirty="0">
              <a:latin typeface="Trebuchet MS" panose="020B0603020202020204" pitchFamily="34" charset="0"/>
            </a:rPr>
            <a:t>Exemple 4</a:t>
          </a:r>
        </a:p>
      </dgm:t>
    </dgm:pt>
    <dgm:pt modelId="{C566B582-B0A3-4FAF-905C-E97F14E79676}" type="sibTrans" cxnId="{AD540E6D-332E-4AC6-BEF2-ADDBAD2D4425}">
      <dgm:prSet/>
      <dgm:spPr/>
      <dgm:t>
        <a:bodyPr/>
        <a:lstStyle/>
        <a:p>
          <a:endParaRPr lang="pt-BR" sz="2600">
            <a:latin typeface="+mn-lt"/>
          </a:endParaRPr>
        </a:p>
      </dgm:t>
    </dgm:pt>
    <dgm:pt modelId="{ED0BC702-84FD-4156-8725-EA64A6DB1CF4}" type="parTrans" cxnId="{AD540E6D-332E-4AC6-BEF2-ADDBAD2D4425}">
      <dgm:prSet/>
      <dgm:spPr/>
      <dgm:t>
        <a:bodyPr/>
        <a:lstStyle/>
        <a:p>
          <a:endParaRPr lang="pt-BR" sz="2600">
            <a:latin typeface="+mn-lt"/>
          </a:endParaRPr>
        </a:p>
      </dgm:t>
    </dgm:pt>
    <dgm:pt modelId="{FC92139F-F988-4810-AA80-88C64B47C212}" type="pres">
      <dgm:prSet presAssocID="{6ACD7B7D-CCBC-43D5-80A2-6CB9347E067F}" presName="Name0" presStyleCnt="0">
        <dgm:presLayoutVars>
          <dgm:dir/>
          <dgm:animLvl val="lvl"/>
          <dgm:resizeHandles val="exact"/>
        </dgm:presLayoutVars>
      </dgm:prSet>
      <dgm:spPr/>
    </dgm:pt>
    <dgm:pt modelId="{271602DF-8CC5-4267-92C1-626D25F2F0BA}" type="pres">
      <dgm:prSet presAssocID="{74FEE508-78B5-4E2E-BDF1-5EEFA2807564}" presName="boxAndChildren" presStyleCnt="0"/>
      <dgm:spPr/>
    </dgm:pt>
    <dgm:pt modelId="{4ED78A73-7141-4543-9930-0A9203F851B6}" type="pres">
      <dgm:prSet presAssocID="{74FEE508-78B5-4E2E-BDF1-5EEFA2807564}" presName="parentTextBox" presStyleLbl="node1" presStyleIdx="0" presStyleCnt="3"/>
      <dgm:spPr/>
    </dgm:pt>
    <dgm:pt modelId="{36514903-4A39-45D4-A770-489B71C6EFF7}" type="pres">
      <dgm:prSet presAssocID="{D061336B-5363-4A79-8777-20FDC985A76B}" presName="sp" presStyleCnt="0"/>
      <dgm:spPr/>
    </dgm:pt>
    <dgm:pt modelId="{F84B3ADB-F46B-400B-8712-BE29BEF74D8A}" type="pres">
      <dgm:prSet presAssocID="{8D0FA70F-D7A8-429F-B7F4-72DF24BD593C}" presName="arrowAndChildren" presStyleCnt="0"/>
      <dgm:spPr/>
    </dgm:pt>
    <dgm:pt modelId="{9BC334A5-DFE6-47BC-8F9A-206C38219BB1}" type="pres">
      <dgm:prSet presAssocID="{8D0FA70F-D7A8-429F-B7F4-72DF24BD593C}" presName="parentTextArrow" presStyleLbl="node1" presStyleIdx="1" presStyleCnt="3"/>
      <dgm:spPr/>
    </dgm:pt>
    <dgm:pt modelId="{B13CC93E-1D82-4CEA-B5A7-FF702640B667}" type="pres">
      <dgm:prSet presAssocID="{C566B582-B0A3-4FAF-905C-E97F14E79676}" presName="sp" presStyleCnt="0"/>
      <dgm:spPr/>
    </dgm:pt>
    <dgm:pt modelId="{ADEBB868-21E5-4AE4-8B48-4896CBF3D3F5}" type="pres">
      <dgm:prSet presAssocID="{2398BDD3-701F-421A-9EA7-EA78BB03F601}" presName="arrowAndChildren" presStyleCnt="0"/>
      <dgm:spPr/>
    </dgm:pt>
    <dgm:pt modelId="{5DF88728-3500-45F5-8A5F-43B77444B850}" type="pres">
      <dgm:prSet presAssocID="{2398BDD3-701F-421A-9EA7-EA78BB03F601}" presName="parentTextArrow" presStyleLbl="node1" presStyleIdx="2" presStyleCnt="3"/>
      <dgm:spPr/>
    </dgm:pt>
  </dgm:ptLst>
  <dgm:cxnLst>
    <dgm:cxn modelId="{18035506-744F-4D8A-B433-D9C9E3B35B6B}" type="presOf" srcId="{74FEE508-78B5-4E2E-BDF1-5EEFA2807564}" destId="{4ED78A73-7141-4543-9930-0A9203F851B6}" srcOrd="0" destOrd="0" presId="urn:microsoft.com/office/officeart/2005/8/layout/process4"/>
    <dgm:cxn modelId="{BD73791E-6E13-4BB7-9689-AE4BCECF2678}" type="presOf" srcId="{6ACD7B7D-CCBC-43D5-80A2-6CB9347E067F}" destId="{FC92139F-F988-4810-AA80-88C64B47C212}" srcOrd="0" destOrd="0" presId="urn:microsoft.com/office/officeart/2005/8/layout/process4"/>
    <dgm:cxn modelId="{5E17C643-6A5E-4379-B89F-78F749AE7557}" type="presOf" srcId="{2398BDD3-701F-421A-9EA7-EA78BB03F601}" destId="{5DF88728-3500-45F5-8A5F-43B77444B850}" srcOrd="0" destOrd="0" presId="urn:microsoft.com/office/officeart/2005/8/layout/process4"/>
    <dgm:cxn modelId="{AD540E6D-332E-4AC6-BEF2-ADDBAD2D4425}" srcId="{6ACD7B7D-CCBC-43D5-80A2-6CB9347E067F}" destId="{2398BDD3-701F-421A-9EA7-EA78BB03F601}" srcOrd="0" destOrd="0" parTransId="{ED0BC702-84FD-4156-8725-EA64A6DB1CF4}" sibTransId="{C566B582-B0A3-4FAF-905C-E97F14E79676}"/>
    <dgm:cxn modelId="{CB333A91-1103-4A7F-82C0-A77267E0C2BC}" srcId="{6ACD7B7D-CCBC-43D5-80A2-6CB9347E067F}" destId="{8D0FA70F-D7A8-429F-B7F4-72DF24BD593C}" srcOrd="1" destOrd="0" parTransId="{8E167A43-2996-4724-B923-DBD68DEDA975}" sibTransId="{D061336B-5363-4A79-8777-20FDC985A76B}"/>
    <dgm:cxn modelId="{D73045AF-5339-42D6-9121-CEB83B082F55}" srcId="{6ACD7B7D-CCBC-43D5-80A2-6CB9347E067F}" destId="{74FEE508-78B5-4E2E-BDF1-5EEFA2807564}" srcOrd="2" destOrd="0" parTransId="{85AD8449-A63E-494B-8448-4EA097E79449}" sibTransId="{080DA8AE-2BE0-4011-950A-C414CD887476}"/>
    <dgm:cxn modelId="{E96EB8C8-B330-44B3-AC27-2422BABA0909}" type="presOf" srcId="{8D0FA70F-D7A8-429F-B7F4-72DF24BD593C}" destId="{9BC334A5-DFE6-47BC-8F9A-206C38219BB1}" srcOrd="0" destOrd="0" presId="urn:microsoft.com/office/officeart/2005/8/layout/process4"/>
    <dgm:cxn modelId="{FFFE373E-5BD2-4C6D-841D-7509D2E29055}" type="presParOf" srcId="{FC92139F-F988-4810-AA80-88C64B47C212}" destId="{271602DF-8CC5-4267-92C1-626D25F2F0BA}" srcOrd="0" destOrd="0" presId="urn:microsoft.com/office/officeart/2005/8/layout/process4"/>
    <dgm:cxn modelId="{8D3B123D-DEB2-481C-A5E5-01A5F5C05AE6}" type="presParOf" srcId="{271602DF-8CC5-4267-92C1-626D25F2F0BA}" destId="{4ED78A73-7141-4543-9930-0A9203F851B6}" srcOrd="0" destOrd="0" presId="urn:microsoft.com/office/officeart/2005/8/layout/process4"/>
    <dgm:cxn modelId="{7DF2769B-1D4A-4D82-AC20-9B53BB5D8972}" type="presParOf" srcId="{FC92139F-F988-4810-AA80-88C64B47C212}" destId="{36514903-4A39-45D4-A770-489B71C6EFF7}" srcOrd="1" destOrd="0" presId="urn:microsoft.com/office/officeart/2005/8/layout/process4"/>
    <dgm:cxn modelId="{51915727-7912-44DF-B49E-C7AE7DFC099C}" type="presParOf" srcId="{FC92139F-F988-4810-AA80-88C64B47C212}" destId="{F84B3ADB-F46B-400B-8712-BE29BEF74D8A}" srcOrd="2" destOrd="0" presId="urn:microsoft.com/office/officeart/2005/8/layout/process4"/>
    <dgm:cxn modelId="{91C3CF26-0755-49B0-A73F-BC1CB6839D4C}" type="presParOf" srcId="{F84B3ADB-F46B-400B-8712-BE29BEF74D8A}" destId="{9BC334A5-DFE6-47BC-8F9A-206C38219BB1}" srcOrd="0" destOrd="0" presId="urn:microsoft.com/office/officeart/2005/8/layout/process4"/>
    <dgm:cxn modelId="{C20AB151-C35B-40C8-8D29-BB93C5FB1561}" type="presParOf" srcId="{FC92139F-F988-4810-AA80-88C64B47C212}" destId="{B13CC93E-1D82-4CEA-B5A7-FF702640B667}" srcOrd="3" destOrd="0" presId="urn:microsoft.com/office/officeart/2005/8/layout/process4"/>
    <dgm:cxn modelId="{AE32516F-8979-4043-B674-C33C44030D42}" type="presParOf" srcId="{FC92139F-F988-4810-AA80-88C64B47C212}" destId="{ADEBB868-21E5-4AE4-8B48-4896CBF3D3F5}" srcOrd="4" destOrd="0" presId="urn:microsoft.com/office/officeart/2005/8/layout/process4"/>
    <dgm:cxn modelId="{A7AB0C89-950D-440B-BA2B-195DE45BBAEC}" type="presParOf" srcId="{ADEBB868-21E5-4AE4-8B48-4896CBF3D3F5}" destId="{5DF88728-3500-45F5-8A5F-43B77444B850}" srcOrd="0" destOrd="0" presId="urn:microsoft.com/office/officeart/2005/8/layout/process4"/>
  </dgm:cxnLst>
  <dgm:bg/>
  <dgm:whole/>
  <dgm:extLst>
    <a:ext uri="http://schemas.microsoft.com/office/drawing/2008/diagram">
      <dsp:dataModelExt xmlns:dsp="http://schemas.microsoft.com/office/drawing/2008/diagram" relId="rId3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F98909-B4AE-44D3-81F0-59C1214EF88D}">
      <dsp:nvSpPr>
        <dsp:cNvPr id="0" name=""/>
        <dsp:cNvSpPr/>
      </dsp:nvSpPr>
      <dsp:spPr>
        <a:xfrm>
          <a:off x="-9320448" y="-1424034"/>
          <a:ext cx="11095942" cy="11095942"/>
        </a:xfrm>
        <a:prstGeom prst="blockArc">
          <a:avLst>
            <a:gd name="adj1" fmla="val 18900000"/>
            <a:gd name="adj2" fmla="val 2700000"/>
            <a:gd name="adj3" fmla="val 195"/>
          </a:avLst>
        </a:prstGeom>
        <a:noFill/>
        <a:ln w="12700" cap="flat" cmpd="sng" algn="ctr">
          <a:solidFill>
            <a:schemeClr val="accent6">
              <a:tint val="99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5D99DCA-8A31-4D1C-A040-6601B7B41009}">
      <dsp:nvSpPr>
        <dsp:cNvPr id="0" name=""/>
        <dsp:cNvSpPr/>
      </dsp:nvSpPr>
      <dsp:spPr>
        <a:xfrm>
          <a:off x="1144804" y="824787"/>
          <a:ext cx="8980336" cy="1649574"/>
        </a:xfrm>
        <a:prstGeom prst="flowChartAlternateProcess">
          <a:avLst/>
        </a:prstGeom>
        <a:gradFill rotWithShape="0">
          <a:gsLst>
            <a:gs pos="0">
              <a:schemeClr val="accent6">
                <a:shade val="80000"/>
                <a:hueOff val="0"/>
                <a:satOff val="0"/>
                <a:lumOff val="0"/>
                <a:alphaOff val="0"/>
                <a:satMod val="103000"/>
                <a:lumMod val="102000"/>
                <a:tint val="94000"/>
              </a:schemeClr>
            </a:gs>
            <a:gs pos="50000">
              <a:schemeClr val="accent6">
                <a:shade val="80000"/>
                <a:hueOff val="0"/>
                <a:satOff val="0"/>
                <a:lumOff val="0"/>
                <a:alphaOff val="0"/>
                <a:satMod val="110000"/>
                <a:lumMod val="100000"/>
                <a:shade val="100000"/>
              </a:schemeClr>
            </a:gs>
            <a:gs pos="100000">
              <a:schemeClr val="accent6">
                <a:shade val="8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09350" tIns="66040" rIns="66040" bIns="66040" numCol="1" spcCol="1270" anchor="ctr" anchorCtr="0">
          <a:noAutofit/>
        </a:bodyPr>
        <a:lstStyle/>
        <a:p>
          <a:pPr marL="0" lvl="0" indent="0" algn="l" defTabSz="1155700">
            <a:lnSpc>
              <a:spcPct val="90000"/>
            </a:lnSpc>
            <a:spcBef>
              <a:spcPct val="0"/>
            </a:spcBef>
            <a:spcAft>
              <a:spcPct val="35000"/>
            </a:spcAft>
            <a:buNone/>
          </a:pPr>
          <a:r>
            <a:rPr lang="pt-BR" sz="2600" b="0" i="0" kern="1200" dirty="0">
              <a:solidFill>
                <a:schemeClr val="tx1"/>
              </a:solidFill>
              <a:latin typeface="Trebuchet MS" panose="020B0603020202020204" pitchFamily="34" charset="0"/>
            </a:rPr>
            <a:t>Exemple 2</a:t>
          </a:r>
        </a:p>
      </dsp:txBody>
      <dsp:txXfrm>
        <a:off x="1225328" y="905311"/>
        <a:ext cx="8819288" cy="1488526"/>
      </dsp:txXfrm>
    </dsp:sp>
    <dsp:sp modelId="{5E83E0FD-E4C2-4624-B261-B8AC0A72A54D}">
      <dsp:nvSpPr>
        <dsp:cNvPr id="0" name=""/>
        <dsp:cNvSpPr/>
      </dsp:nvSpPr>
      <dsp:spPr>
        <a:xfrm>
          <a:off x="113820" y="618590"/>
          <a:ext cx="2061968" cy="2061968"/>
        </a:xfrm>
        <a:prstGeom prst="ellipse">
          <a:avLst/>
        </a:prstGeom>
        <a:solidFill>
          <a:schemeClr val="lt1">
            <a:hueOff val="0"/>
            <a:satOff val="0"/>
            <a:lumOff val="0"/>
            <a:alphaOff val="0"/>
          </a:schemeClr>
        </a:solidFill>
        <a:ln w="6350" cap="flat" cmpd="sng" algn="ctr">
          <a:solidFill>
            <a:schemeClr val="accent6">
              <a:shade val="80000"/>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2CD7099F-47D3-435F-A138-E08B9287D71D}">
      <dsp:nvSpPr>
        <dsp:cNvPr id="0" name=""/>
        <dsp:cNvSpPr/>
      </dsp:nvSpPr>
      <dsp:spPr>
        <a:xfrm>
          <a:off x="1744425" y="3299149"/>
          <a:ext cx="8380715" cy="1649574"/>
        </a:xfrm>
        <a:prstGeom prst="flowChartAlternateProcess">
          <a:avLst/>
        </a:prstGeom>
        <a:gradFill rotWithShape="0">
          <a:gsLst>
            <a:gs pos="0">
              <a:schemeClr val="accent6">
                <a:shade val="80000"/>
                <a:hueOff val="160640"/>
                <a:satOff val="-6455"/>
                <a:lumOff val="13814"/>
                <a:alphaOff val="0"/>
                <a:satMod val="103000"/>
                <a:lumMod val="102000"/>
                <a:tint val="94000"/>
              </a:schemeClr>
            </a:gs>
            <a:gs pos="50000">
              <a:schemeClr val="accent6">
                <a:shade val="80000"/>
                <a:hueOff val="160640"/>
                <a:satOff val="-6455"/>
                <a:lumOff val="13814"/>
                <a:alphaOff val="0"/>
                <a:satMod val="110000"/>
                <a:lumMod val="100000"/>
                <a:shade val="100000"/>
              </a:schemeClr>
            </a:gs>
            <a:gs pos="100000">
              <a:schemeClr val="accent6">
                <a:shade val="80000"/>
                <a:hueOff val="160640"/>
                <a:satOff val="-6455"/>
                <a:lumOff val="13814"/>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09350" tIns="66040" rIns="66040" bIns="66040" numCol="1" spcCol="1270" anchor="ctr" anchorCtr="0">
          <a:noAutofit/>
        </a:bodyPr>
        <a:lstStyle/>
        <a:p>
          <a:pPr marL="0" lvl="0" indent="0" algn="l" defTabSz="1155700">
            <a:lnSpc>
              <a:spcPct val="90000"/>
            </a:lnSpc>
            <a:spcBef>
              <a:spcPct val="0"/>
            </a:spcBef>
            <a:spcAft>
              <a:spcPct val="35000"/>
            </a:spcAft>
            <a:buNone/>
          </a:pPr>
          <a:r>
            <a:rPr lang="pt-BR" sz="2600" kern="1200" dirty="0" err="1">
              <a:solidFill>
                <a:schemeClr val="tx1"/>
              </a:solidFill>
              <a:latin typeface="Trebuchet MS" panose="020B0603020202020204" pitchFamily="34" charset="0"/>
            </a:rPr>
            <a:t>Ilustration</a:t>
          </a:r>
          <a:r>
            <a:rPr lang="pt-BR" sz="2600" kern="1200" dirty="0">
              <a:solidFill>
                <a:schemeClr val="tx1"/>
              </a:solidFill>
              <a:latin typeface="Trebuchet MS" panose="020B0603020202020204" pitchFamily="34" charset="0"/>
            </a:rPr>
            <a:t> 2</a:t>
          </a:r>
        </a:p>
      </dsp:txBody>
      <dsp:txXfrm>
        <a:off x="1824949" y="3379673"/>
        <a:ext cx="8219667" cy="1488526"/>
      </dsp:txXfrm>
    </dsp:sp>
    <dsp:sp modelId="{8F248681-4401-43EB-AEB7-EA1B5C38952C}">
      <dsp:nvSpPr>
        <dsp:cNvPr id="0" name=""/>
        <dsp:cNvSpPr/>
      </dsp:nvSpPr>
      <dsp:spPr>
        <a:xfrm>
          <a:off x="713441" y="3092952"/>
          <a:ext cx="2061968" cy="2061968"/>
        </a:xfrm>
        <a:prstGeom prst="ellipse">
          <a:avLst/>
        </a:prstGeom>
        <a:solidFill>
          <a:schemeClr val="lt1">
            <a:hueOff val="0"/>
            <a:satOff val="0"/>
            <a:lumOff val="0"/>
            <a:alphaOff val="0"/>
          </a:schemeClr>
        </a:solidFill>
        <a:ln w="6350" cap="flat" cmpd="sng" algn="ctr">
          <a:solidFill>
            <a:schemeClr val="accent6">
              <a:shade val="80000"/>
              <a:hueOff val="160640"/>
              <a:satOff val="-6455"/>
              <a:lumOff val="13814"/>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A1A0B5E8-8B8B-4012-9CE6-5CB56D9D5D73}">
      <dsp:nvSpPr>
        <dsp:cNvPr id="0" name=""/>
        <dsp:cNvSpPr/>
      </dsp:nvSpPr>
      <dsp:spPr>
        <a:xfrm>
          <a:off x="1144804" y="5773511"/>
          <a:ext cx="8980336" cy="1649574"/>
        </a:xfrm>
        <a:prstGeom prst="roundRect">
          <a:avLst/>
        </a:prstGeom>
        <a:gradFill rotWithShape="0">
          <a:gsLst>
            <a:gs pos="0">
              <a:schemeClr val="accent6">
                <a:shade val="80000"/>
                <a:hueOff val="321280"/>
                <a:satOff val="-12909"/>
                <a:lumOff val="27628"/>
                <a:alphaOff val="0"/>
                <a:satMod val="103000"/>
                <a:lumMod val="102000"/>
                <a:tint val="94000"/>
              </a:schemeClr>
            </a:gs>
            <a:gs pos="50000">
              <a:schemeClr val="accent6">
                <a:shade val="80000"/>
                <a:hueOff val="321280"/>
                <a:satOff val="-12909"/>
                <a:lumOff val="27628"/>
                <a:alphaOff val="0"/>
                <a:satMod val="110000"/>
                <a:lumMod val="100000"/>
                <a:shade val="100000"/>
              </a:schemeClr>
            </a:gs>
            <a:gs pos="100000">
              <a:schemeClr val="accent6">
                <a:shade val="80000"/>
                <a:hueOff val="321280"/>
                <a:satOff val="-12909"/>
                <a:lumOff val="2762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09350" tIns="66040" rIns="66040" bIns="66040" numCol="1" spcCol="1270" anchor="ctr" anchorCtr="0">
          <a:noAutofit/>
        </a:bodyPr>
        <a:lstStyle/>
        <a:p>
          <a:pPr marL="0" lvl="0" indent="0" algn="l" defTabSz="1155700">
            <a:lnSpc>
              <a:spcPct val="90000"/>
            </a:lnSpc>
            <a:spcBef>
              <a:spcPct val="0"/>
            </a:spcBef>
            <a:spcAft>
              <a:spcPct val="35000"/>
            </a:spcAft>
            <a:buNone/>
          </a:pPr>
          <a:r>
            <a:rPr lang="pt-BR" sz="2600" kern="1200" dirty="0">
              <a:solidFill>
                <a:schemeClr val="tx1"/>
              </a:solidFill>
              <a:latin typeface="Trebuchet MS" panose="020B0603020202020204" pitchFamily="34" charset="0"/>
            </a:rPr>
            <a:t>Figure 2</a:t>
          </a:r>
        </a:p>
      </dsp:txBody>
      <dsp:txXfrm>
        <a:off x="1225330" y="5854037"/>
        <a:ext cx="8819284" cy="1488522"/>
      </dsp:txXfrm>
    </dsp:sp>
    <dsp:sp modelId="{238717DC-D299-42EE-9225-140A00D608E4}">
      <dsp:nvSpPr>
        <dsp:cNvPr id="0" name=""/>
        <dsp:cNvSpPr/>
      </dsp:nvSpPr>
      <dsp:spPr>
        <a:xfrm>
          <a:off x="113820" y="5567314"/>
          <a:ext cx="2061968" cy="2061968"/>
        </a:xfrm>
        <a:prstGeom prst="ellipse">
          <a:avLst/>
        </a:prstGeom>
        <a:solidFill>
          <a:schemeClr val="lt1">
            <a:hueOff val="0"/>
            <a:satOff val="0"/>
            <a:lumOff val="0"/>
            <a:alphaOff val="0"/>
          </a:schemeClr>
        </a:solidFill>
        <a:ln w="6350" cap="flat" cmpd="sng" algn="ctr">
          <a:solidFill>
            <a:schemeClr val="accent6">
              <a:shade val="80000"/>
              <a:hueOff val="321280"/>
              <a:satOff val="-12909"/>
              <a:lumOff val="27628"/>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E75DA0-49BD-4327-8ED9-91E09C092487}">
      <dsp:nvSpPr>
        <dsp:cNvPr id="0" name=""/>
        <dsp:cNvSpPr/>
      </dsp:nvSpPr>
      <dsp:spPr>
        <a:xfrm>
          <a:off x="1166021" y="0"/>
          <a:ext cx="4262234" cy="4262234"/>
        </a:xfrm>
        <a:prstGeom prst="triangl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B2F883-A4D8-49C6-B097-EB853AD7D257}">
      <dsp:nvSpPr>
        <dsp:cNvPr id="0" name=""/>
        <dsp:cNvSpPr/>
      </dsp:nvSpPr>
      <dsp:spPr>
        <a:xfrm>
          <a:off x="3297138" y="426639"/>
          <a:ext cx="2770452" cy="1515090"/>
        </a:xfrm>
        <a:prstGeom prst="roundRect">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pt-BR" sz="2600" b="0" i="0" kern="1200" dirty="0">
              <a:latin typeface="Trebuchet MS" panose="020B0603020202020204" pitchFamily="34" charset="0"/>
            </a:rPr>
            <a:t>Exemple 1</a:t>
          </a:r>
        </a:p>
      </dsp:txBody>
      <dsp:txXfrm>
        <a:off x="3371099" y="500600"/>
        <a:ext cx="2622530" cy="1367168"/>
      </dsp:txXfrm>
    </dsp:sp>
    <dsp:sp modelId="{2D4EED6E-6AEF-4050-A894-7564FE6869AF}">
      <dsp:nvSpPr>
        <dsp:cNvPr id="0" name=""/>
        <dsp:cNvSpPr/>
      </dsp:nvSpPr>
      <dsp:spPr>
        <a:xfrm>
          <a:off x="3297138" y="2131117"/>
          <a:ext cx="2770452" cy="1515090"/>
        </a:xfrm>
        <a:prstGeom prst="roundRect">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pt-BR" sz="2600" kern="1200" dirty="0" err="1">
              <a:latin typeface="Trebuchet MS" panose="020B0603020202020204" pitchFamily="34" charset="0"/>
            </a:rPr>
            <a:t>Ilustration</a:t>
          </a:r>
          <a:r>
            <a:rPr lang="pt-BR" sz="2600" kern="1200" dirty="0">
              <a:latin typeface="Trebuchet MS" panose="020B0603020202020204" pitchFamily="34" charset="0"/>
            </a:rPr>
            <a:t> 1</a:t>
          </a:r>
        </a:p>
      </dsp:txBody>
      <dsp:txXfrm>
        <a:off x="3371099" y="2205078"/>
        <a:ext cx="2622530" cy="13671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710A04-CEFE-4F46-B65D-D41FF2AD25C5}">
      <dsp:nvSpPr>
        <dsp:cNvPr id="0" name=""/>
        <dsp:cNvSpPr/>
      </dsp:nvSpPr>
      <dsp:spPr>
        <a:xfrm>
          <a:off x="0" y="0"/>
          <a:ext cx="2414224" cy="2414224"/>
        </a:xfrm>
        <a:prstGeom prst="pie">
          <a:avLst>
            <a:gd name="adj1" fmla="val 5400000"/>
            <a:gd name="adj2" fmla="val 1620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D32E1D-482E-4285-861F-B49DA42F4B1B}">
      <dsp:nvSpPr>
        <dsp:cNvPr id="0" name=""/>
        <dsp:cNvSpPr/>
      </dsp:nvSpPr>
      <dsp:spPr>
        <a:xfrm>
          <a:off x="1207112" y="0"/>
          <a:ext cx="6730936" cy="2414224"/>
        </a:xfrm>
        <a:prstGeom prst="rect">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pt-BR" sz="2600" b="0" i="0" kern="1200" dirty="0">
              <a:latin typeface="Trebuchet MS" panose="020B0603020202020204" pitchFamily="34" charset="0"/>
            </a:rPr>
            <a:t>Exemple 3</a:t>
          </a:r>
        </a:p>
      </dsp:txBody>
      <dsp:txXfrm>
        <a:off x="1207112" y="0"/>
        <a:ext cx="6730936" cy="724268"/>
      </dsp:txXfrm>
    </dsp:sp>
    <dsp:sp modelId="{635A4A7F-6CDB-4E09-ACA1-E4B9D79F30A3}">
      <dsp:nvSpPr>
        <dsp:cNvPr id="0" name=""/>
        <dsp:cNvSpPr/>
      </dsp:nvSpPr>
      <dsp:spPr>
        <a:xfrm>
          <a:off x="422489" y="724268"/>
          <a:ext cx="1569244" cy="1569244"/>
        </a:xfrm>
        <a:prstGeom prst="pie">
          <a:avLst>
            <a:gd name="adj1" fmla="val 5400000"/>
            <a:gd name="adj2" fmla="val 1620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82D020-5170-4973-8379-B2B157E23652}">
      <dsp:nvSpPr>
        <dsp:cNvPr id="0" name=""/>
        <dsp:cNvSpPr/>
      </dsp:nvSpPr>
      <dsp:spPr>
        <a:xfrm>
          <a:off x="1207112" y="724268"/>
          <a:ext cx="6730936" cy="1569244"/>
        </a:xfrm>
        <a:prstGeom prst="rect">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pt-BR" sz="2600" kern="1200" dirty="0" err="1">
              <a:latin typeface="Trebuchet MS" panose="020B0603020202020204" pitchFamily="34" charset="0"/>
            </a:rPr>
            <a:t>Ilustration</a:t>
          </a:r>
          <a:r>
            <a:rPr lang="pt-BR" sz="2600" kern="1200" dirty="0">
              <a:latin typeface="Trebuchet MS" panose="020B0603020202020204" pitchFamily="34" charset="0"/>
            </a:rPr>
            <a:t> 3</a:t>
          </a:r>
        </a:p>
      </dsp:txBody>
      <dsp:txXfrm>
        <a:off x="1207112" y="724268"/>
        <a:ext cx="6730936" cy="724266"/>
      </dsp:txXfrm>
    </dsp:sp>
    <dsp:sp modelId="{4109DD39-8EF2-4E6B-861D-AB1DB74A56A3}">
      <dsp:nvSpPr>
        <dsp:cNvPr id="0" name=""/>
        <dsp:cNvSpPr/>
      </dsp:nvSpPr>
      <dsp:spPr>
        <a:xfrm>
          <a:off x="844978" y="1448535"/>
          <a:ext cx="724266" cy="724266"/>
        </a:xfrm>
        <a:prstGeom prst="pie">
          <a:avLst>
            <a:gd name="adj1" fmla="val 5400000"/>
            <a:gd name="adj2" fmla="val 1620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2D0D9C-8C1F-4CF0-AA36-60F89E9782D1}">
      <dsp:nvSpPr>
        <dsp:cNvPr id="0" name=""/>
        <dsp:cNvSpPr/>
      </dsp:nvSpPr>
      <dsp:spPr>
        <a:xfrm>
          <a:off x="1207112" y="1448535"/>
          <a:ext cx="6730936" cy="724266"/>
        </a:xfrm>
        <a:prstGeom prst="rect">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pt-BR" sz="2600" kern="1200" dirty="0">
              <a:latin typeface="Trebuchet MS" panose="020B0603020202020204" pitchFamily="34" charset="0"/>
            </a:rPr>
            <a:t>Figure 3</a:t>
          </a:r>
        </a:p>
      </dsp:txBody>
      <dsp:txXfrm>
        <a:off x="1207112" y="1448535"/>
        <a:ext cx="6730936" cy="7242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03F6AF-5BF4-4DFE-8DC5-FA07DE61A343}">
      <dsp:nvSpPr>
        <dsp:cNvPr id="0" name=""/>
        <dsp:cNvSpPr/>
      </dsp:nvSpPr>
      <dsp:spPr>
        <a:xfrm rot="5400000">
          <a:off x="-175556" y="487137"/>
          <a:ext cx="1170379" cy="819265"/>
        </a:xfrm>
        <a:prstGeom prst="chevron">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6">
              <a:shade val="80000"/>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b="0" i="0" kern="1200" dirty="0">
              <a:latin typeface="+mn-lt"/>
            </a:rPr>
            <a:t>1</a:t>
          </a:r>
          <a:endParaRPr lang="pt-BR" sz="3200" kern="1200" dirty="0">
            <a:latin typeface="+mn-lt"/>
          </a:endParaRPr>
        </a:p>
      </dsp:txBody>
      <dsp:txXfrm rot="-5400000">
        <a:off x="2" y="721213"/>
        <a:ext cx="819265" cy="351114"/>
      </dsp:txXfrm>
    </dsp:sp>
    <dsp:sp modelId="{34A0C029-35FB-4A36-8987-84B56FC7FE7D}">
      <dsp:nvSpPr>
        <dsp:cNvPr id="0" name=""/>
        <dsp:cNvSpPr/>
      </dsp:nvSpPr>
      <dsp:spPr>
        <a:xfrm rot="5400000">
          <a:off x="4320947" y="-3326769"/>
          <a:ext cx="1034481" cy="8037845"/>
        </a:xfrm>
        <a:prstGeom prst="round2SameRect">
          <a:avLst/>
        </a:prstGeom>
        <a:solidFill>
          <a:schemeClr val="accent6">
            <a:alpha val="90000"/>
            <a:tint val="40000"/>
            <a:hueOff val="0"/>
            <a:satOff val="0"/>
            <a:lumOff val="0"/>
            <a:alphaOff val="0"/>
          </a:schemeClr>
        </a:solidFill>
        <a:ln w="6350" cap="flat" cmpd="sng" algn="ctr">
          <a:solidFill>
            <a:schemeClr val="accent6">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None/>
          </a:pPr>
          <a:r>
            <a:rPr lang="en-US" sz="3200" b="0" i="0" kern="1200" dirty="0">
              <a:latin typeface="+mn-lt"/>
            </a:rPr>
            <a:t>Bullet 1</a:t>
          </a:r>
          <a:endParaRPr lang="pt-BR" sz="3200" i="0" kern="1200" dirty="0">
            <a:latin typeface="+mn-lt"/>
          </a:endParaRPr>
        </a:p>
      </dsp:txBody>
      <dsp:txXfrm rot="-5400000">
        <a:off x="819266" y="225411"/>
        <a:ext cx="7987346" cy="933483"/>
      </dsp:txXfrm>
    </dsp:sp>
    <dsp:sp modelId="{FB678294-5144-4681-9187-21FA8E28CC6C}">
      <dsp:nvSpPr>
        <dsp:cNvPr id="0" name=""/>
        <dsp:cNvSpPr/>
      </dsp:nvSpPr>
      <dsp:spPr>
        <a:xfrm rot="5400000">
          <a:off x="-175556" y="1752537"/>
          <a:ext cx="1170379" cy="819265"/>
        </a:xfrm>
        <a:prstGeom prst="chevron">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6">
              <a:shade val="80000"/>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pt-BR" sz="3200" kern="1200" dirty="0">
              <a:latin typeface="+mn-lt"/>
            </a:rPr>
            <a:t>2</a:t>
          </a:r>
        </a:p>
      </dsp:txBody>
      <dsp:txXfrm rot="-5400000">
        <a:off x="2" y="1986613"/>
        <a:ext cx="819265" cy="351114"/>
      </dsp:txXfrm>
    </dsp:sp>
    <dsp:sp modelId="{5F7FE9D5-0B28-4702-B48E-BB6B5B629EEA}">
      <dsp:nvSpPr>
        <dsp:cNvPr id="0" name=""/>
        <dsp:cNvSpPr/>
      </dsp:nvSpPr>
      <dsp:spPr>
        <a:xfrm rot="5400000">
          <a:off x="4272904" y="-2061568"/>
          <a:ext cx="1130568" cy="8037845"/>
        </a:xfrm>
        <a:prstGeom prst="round2SameRect">
          <a:avLst/>
        </a:prstGeom>
        <a:solidFill>
          <a:schemeClr val="accent6">
            <a:alpha val="90000"/>
            <a:tint val="40000"/>
            <a:hueOff val="0"/>
            <a:satOff val="0"/>
            <a:lumOff val="0"/>
            <a:alphaOff val="0"/>
          </a:schemeClr>
        </a:solidFill>
        <a:ln w="6350" cap="flat" cmpd="sng" algn="ctr">
          <a:solidFill>
            <a:schemeClr val="accent6">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None/>
          </a:pPr>
          <a:r>
            <a:rPr lang="en-US" sz="3200" b="0" i="0" kern="1200" dirty="0">
              <a:latin typeface="+mn-lt"/>
            </a:rPr>
            <a:t>Bullet 2</a:t>
          </a:r>
          <a:endParaRPr lang="pt-BR" sz="3200" b="0" kern="1200" dirty="0">
            <a:latin typeface="+mn-lt"/>
          </a:endParaRPr>
        </a:p>
      </dsp:txBody>
      <dsp:txXfrm rot="-5400000">
        <a:off x="819266" y="1447260"/>
        <a:ext cx="7982655" cy="1020188"/>
      </dsp:txXfrm>
    </dsp:sp>
    <dsp:sp modelId="{39D51D9E-941D-4AC6-8CA8-CBDEFD4D2629}">
      <dsp:nvSpPr>
        <dsp:cNvPr id="0" name=""/>
        <dsp:cNvSpPr/>
      </dsp:nvSpPr>
      <dsp:spPr>
        <a:xfrm rot="5400000">
          <a:off x="-175556" y="2833027"/>
          <a:ext cx="1170379" cy="819265"/>
        </a:xfrm>
        <a:prstGeom prst="chevron">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6">
              <a:shade val="80000"/>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b="0" i="0" kern="1200" dirty="0">
              <a:latin typeface="+mn-lt"/>
            </a:rPr>
            <a:t>3</a:t>
          </a:r>
          <a:endParaRPr lang="pt-BR" sz="3200" kern="1200" dirty="0">
            <a:latin typeface="+mn-lt"/>
          </a:endParaRPr>
        </a:p>
      </dsp:txBody>
      <dsp:txXfrm rot="-5400000">
        <a:off x="2" y="3067103"/>
        <a:ext cx="819265" cy="351114"/>
      </dsp:txXfrm>
    </dsp:sp>
    <dsp:sp modelId="{BE4E2F19-A895-41C0-9040-73A530D5FE3D}">
      <dsp:nvSpPr>
        <dsp:cNvPr id="0" name=""/>
        <dsp:cNvSpPr/>
      </dsp:nvSpPr>
      <dsp:spPr>
        <a:xfrm rot="5400000">
          <a:off x="4457814" y="-981079"/>
          <a:ext cx="760746" cy="8037845"/>
        </a:xfrm>
        <a:prstGeom prst="round2SameRect">
          <a:avLst/>
        </a:prstGeom>
        <a:solidFill>
          <a:schemeClr val="accent6">
            <a:alpha val="90000"/>
            <a:tint val="40000"/>
            <a:hueOff val="0"/>
            <a:satOff val="0"/>
            <a:lumOff val="0"/>
            <a:alphaOff val="0"/>
          </a:schemeClr>
        </a:solidFill>
        <a:ln w="6350" cap="flat" cmpd="sng" algn="ctr">
          <a:solidFill>
            <a:schemeClr val="accent6">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None/>
          </a:pPr>
          <a:r>
            <a:rPr lang="pt-BR" sz="3200" kern="1200" dirty="0" err="1">
              <a:latin typeface="+mn-lt"/>
            </a:rPr>
            <a:t>Bullet</a:t>
          </a:r>
          <a:r>
            <a:rPr lang="pt-BR" sz="3200" kern="1200" dirty="0">
              <a:latin typeface="+mn-lt"/>
            </a:rPr>
            <a:t> 3</a:t>
          </a:r>
          <a:endParaRPr lang="pt-BR" sz="3200" b="1" kern="1200" dirty="0">
            <a:latin typeface="+mn-lt"/>
          </a:endParaRPr>
        </a:p>
      </dsp:txBody>
      <dsp:txXfrm rot="-5400000">
        <a:off x="819265" y="2694607"/>
        <a:ext cx="8000708" cy="686472"/>
      </dsp:txXfrm>
    </dsp:sp>
    <dsp:sp modelId="{46C1EB98-B597-4B01-A07D-6B1F7CF93FDB}">
      <dsp:nvSpPr>
        <dsp:cNvPr id="0" name=""/>
        <dsp:cNvSpPr/>
      </dsp:nvSpPr>
      <dsp:spPr>
        <a:xfrm rot="5400000">
          <a:off x="-175556" y="4100439"/>
          <a:ext cx="1170379" cy="819265"/>
        </a:xfrm>
        <a:prstGeom prst="chevron">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6">
              <a:shade val="80000"/>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pt-BR" sz="3200" kern="1200" dirty="0">
              <a:latin typeface="+mn-lt"/>
            </a:rPr>
            <a:t>4</a:t>
          </a:r>
        </a:p>
      </dsp:txBody>
      <dsp:txXfrm rot="-5400000">
        <a:off x="2" y="4334515"/>
        <a:ext cx="819265" cy="351114"/>
      </dsp:txXfrm>
    </dsp:sp>
    <dsp:sp modelId="{C5F70717-00F3-44C0-AF57-EBBA830D38B5}">
      <dsp:nvSpPr>
        <dsp:cNvPr id="0" name=""/>
        <dsp:cNvSpPr/>
      </dsp:nvSpPr>
      <dsp:spPr>
        <a:xfrm rot="5400000">
          <a:off x="4270891" y="227344"/>
          <a:ext cx="1134592" cy="8037845"/>
        </a:xfrm>
        <a:prstGeom prst="round2SameRect">
          <a:avLst/>
        </a:prstGeom>
        <a:solidFill>
          <a:schemeClr val="accent6">
            <a:alpha val="90000"/>
            <a:tint val="40000"/>
            <a:hueOff val="0"/>
            <a:satOff val="0"/>
            <a:lumOff val="0"/>
            <a:alphaOff val="0"/>
          </a:schemeClr>
        </a:solidFill>
        <a:ln w="6350" cap="flat" cmpd="sng" algn="ctr">
          <a:solidFill>
            <a:schemeClr val="accent6">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None/>
          </a:pPr>
          <a:r>
            <a:rPr lang="pt-BR" sz="3200" kern="1200" dirty="0" err="1">
              <a:latin typeface="+mn-lt"/>
            </a:rPr>
            <a:t>Bullet</a:t>
          </a:r>
          <a:r>
            <a:rPr lang="pt-BR" sz="3200" kern="1200" dirty="0">
              <a:latin typeface="+mn-lt"/>
            </a:rPr>
            <a:t> 4</a:t>
          </a:r>
          <a:endParaRPr lang="pt-BR" sz="3200" b="1" kern="1200" dirty="0">
            <a:latin typeface="+mn-lt"/>
          </a:endParaRPr>
        </a:p>
      </dsp:txBody>
      <dsp:txXfrm rot="-5400000">
        <a:off x="819265" y="3734356"/>
        <a:ext cx="7982459" cy="1023820"/>
      </dsp:txXfrm>
    </dsp:sp>
    <dsp:sp modelId="{9EA96FBE-0AE0-41F0-9A8B-07E5E8812CCF}">
      <dsp:nvSpPr>
        <dsp:cNvPr id="0" name=""/>
        <dsp:cNvSpPr/>
      </dsp:nvSpPr>
      <dsp:spPr>
        <a:xfrm rot="5400000">
          <a:off x="-175556" y="5697738"/>
          <a:ext cx="1170379" cy="819265"/>
        </a:xfrm>
        <a:prstGeom prst="chevron">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6">
              <a:shade val="80000"/>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pt-BR" sz="3200" b="0" kern="1200" dirty="0">
              <a:latin typeface="+mn-lt"/>
            </a:rPr>
            <a:t>5</a:t>
          </a:r>
        </a:p>
      </dsp:txBody>
      <dsp:txXfrm rot="-5400000">
        <a:off x="2" y="5931814"/>
        <a:ext cx="819265" cy="351114"/>
      </dsp:txXfrm>
    </dsp:sp>
    <dsp:sp modelId="{54C6BF6D-33A6-48A8-A754-CF15C8C6F5D8}">
      <dsp:nvSpPr>
        <dsp:cNvPr id="0" name=""/>
        <dsp:cNvSpPr/>
      </dsp:nvSpPr>
      <dsp:spPr>
        <a:xfrm rot="5400000">
          <a:off x="3941005" y="1883632"/>
          <a:ext cx="1794365" cy="8037845"/>
        </a:xfrm>
        <a:prstGeom prst="round2SameRect">
          <a:avLst/>
        </a:prstGeom>
        <a:solidFill>
          <a:schemeClr val="accent6">
            <a:alpha val="90000"/>
            <a:tint val="40000"/>
            <a:hueOff val="0"/>
            <a:satOff val="0"/>
            <a:lumOff val="0"/>
            <a:alphaOff val="0"/>
          </a:schemeClr>
        </a:solidFill>
        <a:ln w="6350" cap="flat" cmpd="sng" algn="ctr">
          <a:solidFill>
            <a:schemeClr val="accent6">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None/>
          </a:pPr>
          <a:r>
            <a:rPr lang="pt-BR" sz="3200" kern="1200" dirty="0" err="1">
              <a:ea typeface="Arial" panose="020B0604020202020204" pitchFamily="34" charset="0"/>
            </a:rPr>
            <a:t>Bullet</a:t>
          </a:r>
          <a:r>
            <a:rPr lang="pt-BR" sz="3200" kern="1200" dirty="0">
              <a:ea typeface="Arial" panose="020B0604020202020204" pitchFamily="34" charset="0"/>
            </a:rPr>
            <a:t> 5</a:t>
          </a:r>
          <a:endParaRPr lang="pt-BR" sz="3200" b="0" kern="1200" dirty="0">
            <a:latin typeface="+mn-lt"/>
          </a:endParaRPr>
        </a:p>
      </dsp:txBody>
      <dsp:txXfrm rot="-5400000">
        <a:off x="819265" y="5092966"/>
        <a:ext cx="7950251" cy="16191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D78A73-7141-4543-9930-0A9203F851B6}">
      <dsp:nvSpPr>
        <dsp:cNvPr id="0" name=""/>
        <dsp:cNvSpPr/>
      </dsp:nvSpPr>
      <dsp:spPr>
        <a:xfrm>
          <a:off x="0" y="1817314"/>
          <a:ext cx="8148348" cy="596483"/>
        </a:xfrm>
        <a:prstGeom prst="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pt-BR" sz="2600" kern="1200" dirty="0">
              <a:latin typeface="Trebuchet MS" panose="020B0603020202020204" pitchFamily="34" charset="0"/>
            </a:rPr>
            <a:t>Figure 4</a:t>
          </a:r>
        </a:p>
      </dsp:txBody>
      <dsp:txXfrm>
        <a:off x="0" y="1817314"/>
        <a:ext cx="8148348" cy="596483"/>
      </dsp:txXfrm>
    </dsp:sp>
    <dsp:sp modelId="{9BC334A5-DFE6-47BC-8F9A-206C38219BB1}">
      <dsp:nvSpPr>
        <dsp:cNvPr id="0" name=""/>
        <dsp:cNvSpPr/>
      </dsp:nvSpPr>
      <dsp:spPr>
        <a:xfrm rot="10800000">
          <a:off x="0" y="908870"/>
          <a:ext cx="8148348" cy="917390"/>
        </a:xfrm>
        <a:prstGeom prst="upArrowCallou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pt-BR" sz="2600" kern="1200" dirty="0" err="1">
              <a:latin typeface="Trebuchet MS" panose="020B0603020202020204" pitchFamily="34" charset="0"/>
            </a:rPr>
            <a:t>Ilustration</a:t>
          </a:r>
          <a:r>
            <a:rPr lang="pt-BR" sz="2600" kern="1200" dirty="0">
              <a:latin typeface="Trebuchet MS" panose="020B0603020202020204" pitchFamily="34" charset="0"/>
            </a:rPr>
            <a:t> 4</a:t>
          </a:r>
        </a:p>
      </dsp:txBody>
      <dsp:txXfrm rot="10800000">
        <a:off x="0" y="908870"/>
        <a:ext cx="8148348" cy="596093"/>
      </dsp:txXfrm>
    </dsp:sp>
    <dsp:sp modelId="{5DF88728-3500-45F5-8A5F-43B77444B850}">
      <dsp:nvSpPr>
        <dsp:cNvPr id="0" name=""/>
        <dsp:cNvSpPr/>
      </dsp:nvSpPr>
      <dsp:spPr>
        <a:xfrm rot="10800000">
          <a:off x="0" y="426"/>
          <a:ext cx="8148348" cy="917390"/>
        </a:xfrm>
        <a:prstGeom prst="upArrowCallou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pt-BR" sz="2600" b="0" i="0" kern="1200" dirty="0">
              <a:latin typeface="Trebuchet MS" panose="020B0603020202020204" pitchFamily="34" charset="0"/>
            </a:rPr>
            <a:t>Exemple 4</a:t>
          </a:r>
        </a:p>
      </dsp:txBody>
      <dsp:txXfrm rot="10800000">
        <a:off x="0" y="426"/>
        <a:ext cx="8148348" cy="596093"/>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713925"/>
            <a:ext cx="38404800" cy="10027920"/>
          </a:xfrm>
        </p:spPr>
        <p:txBody>
          <a:bodyPr anchor="b"/>
          <a:lstStyle>
            <a:lvl1pPr algn="ctr">
              <a:defRPr sz="25200"/>
            </a:lvl1pPr>
          </a:lstStyle>
          <a:p>
            <a:r>
              <a:rPr lang="pt-BR"/>
              <a:t>Clique para editar o título mestre</a:t>
            </a:r>
            <a:endParaRPr lang="en-US" dirty="0"/>
          </a:p>
        </p:txBody>
      </p:sp>
      <p:sp>
        <p:nvSpPr>
          <p:cNvPr id="3" name="Subtitle 2"/>
          <p:cNvSpPr>
            <a:spLocks noGrp="1"/>
          </p:cNvSpPr>
          <p:nvPr>
            <p:ph type="subTitle" idx="1"/>
          </p:nvPr>
        </p:nvSpPr>
        <p:spPr>
          <a:xfrm>
            <a:off x="6400800" y="15128560"/>
            <a:ext cx="38404800" cy="6954200"/>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7831F8EA-0A2B-4832-8776-A154CF229166}" type="datetimeFigureOut">
              <a:rPr lang="en-US" smtClean="0"/>
              <a:t>7/23/2019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4554C-9915-4576-BB84-B39CEF3F5C17}" type="slidenum">
              <a:rPr lang="en-US" smtClean="0"/>
              <a:t>‹nº›</a:t>
            </a:fld>
            <a:endParaRPr lang="en-US"/>
          </a:p>
        </p:txBody>
      </p:sp>
    </p:spTree>
    <p:extLst>
      <p:ext uri="{BB962C8B-B14F-4D97-AF65-F5344CB8AC3E}">
        <p14:creationId xmlns:p14="http://schemas.microsoft.com/office/powerpoint/2010/main" val="4195631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7831F8EA-0A2B-4832-8776-A154CF229166}" type="datetimeFigureOut">
              <a:rPr lang="en-US" smtClean="0"/>
              <a:t>7/23/2019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4554C-9915-4576-BB84-B39CEF3F5C17}" type="slidenum">
              <a:rPr lang="en-US" smtClean="0"/>
              <a:t>‹nº›</a:t>
            </a:fld>
            <a:endParaRPr lang="en-US"/>
          </a:p>
        </p:txBody>
      </p:sp>
    </p:spTree>
    <p:extLst>
      <p:ext uri="{BB962C8B-B14F-4D97-AF65-F5344CB8AC3E}">
        <p14:creationId xmlns:p14="http://schemas.microsoft.com/office/powerpoint/2010/main" val="1118866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533525"/>
            <a:ext cx="11041380" cy="2440972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3520440" y="1533525"/>
            <a:ext cx="32484060" cy="24409720"/>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7831F8EA-0A2B-4832-8776-A154CF229166}" type="datetimeFigureOut">
              <a:rPr lang="en-US" smtClean="0"/>
              <a:t>7/23/2019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4554C-9915-4576-BB84-B39CEF3F5C17}" type="slidenum">
              <a:rPr lang="en-US" smtClean="0"/>
              <a:t>‹nº›</a:t>
            </a:fld>
            <a:endParaRPr lang="en-US"/>
          </a:p>
        </p:txBody>
      </p:sp>
    </p:spTree>
    <p:extLst>
      <p:ext uri="{BB962C8B-B14F-4D97-AF65-F5344CB8AC3E}">
        <p14:creationId xmlns:p14="http://schemas.microsoft.com/office/powerpoint/2010/main" val="280475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7831F8EA-0A2B-4832-8776-A154CF229166}" type="datetimeFigureOut">
              <a:rPr lang="en-US" smtClean="0"/>
              <a:t>7/23/2019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4554C-9915-4576-BB84-B39CEF3F5C17}" type="slidenum">
              <a:rPr lang="en-US" smtClean="0"/>
              <a:t>‹nº›</a:t>
            </a:fld>
            <a:endParaRPr lang="en-US"/>
          </a:p>
        </p:txBody>
      </p:sp>
    </p:spTree>
    <p:extLst>
      <p:ext uri="{BB962C8B-B14F-4D97-AF65-F5344CB8AC3E}">
        <p14:creationId xmlns:p14="http://schemas.microsoft.com/office/powerpoint/2010/main" val="2227553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3493770" y="7180902"/>
            <a:ext cx="44165520" cy="11981495"/>
          </a:xfrm>
        </p:spPr>
        <p:txBody>
          <a:bodyPr anchor="b"/>
          <a:lstStyle>
            <a:lvl1pPr>
              <a:defRPr sz="25200"/>
            </a:lvl1pPr>
          </a:lstStyle>
          <a:p>
            <a:r>
              <a:rPr lang="pt-BR"/>
              <a:t>Clique para editar o título mestre</a:t>
            </a:r>
            <a:endParaRPr lang="en-US" dirty="0"/>
          </a:p>
        </p:txBody>
      </p:sp>
      <p:sp>
        <p:nvSpPr>
          <p:cNvPr id="3" name="Text Placeholder 2"/>
          <p:cNvSpPr>
            <a:spLocks noGrp="1"/>
          </p:cNvSpPr>
          <p:nvPr>
            <p:ph type="body" idx="1"/>
          </p:nvPr>
        </p:nvSpPr>
        <p:spPr>
          <a:xfrm>
            <a:off x="3493770" y="19275747"/>
            <a:ext cx="44165520" cy="6300785"/>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7831F8EA-0A2B-4832-8776-A154CF229166}" type="datetimeFigureOut">
              <a:rPr lang="en-US" smtClean="0"/>
              <a:t>7/23/2019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4554C-9915-4576-BB84-B39CEF3F5C17}" type="slidenum">
              <a:rPr lang="en-US" smtClean="0"/>
              <a:t>‹nº›</a:t>
            </a:fld>
            <a:endParaRPr lang="en-US"/>
          </a:p>
        </p:txBody>
      </p:sp>
    </p:spTree>
    <p:extLst>
      <p:ext uri="{BB962C8B-B14F-4D97-AF65-F5344CB8AC3E}">
        <p14:creationId xmlns:p14="http://schemas.microsoft.com/office/powerpoint/2010/main" val="878378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3520440" y="7667625"/>
            <a:ext cx="21762720" cy="1827562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25923240" y="7667625"/>
            <a:ext cx="21762720" cy="1827562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7831F8EA-0A2B-4832-8776-A154CF229166}" type="datetimeFigureOut">
              <a:rPr lang="en-US" smtClean="0"/>
              <a:t>7/23/2019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4554C-9915-4576-BB84-B39CEF3F5C17}" type="slidenum">
              <a:rPr lang="en-US" smtClean="0"/>
              <a:t>‹nº›</a:t>
            </a:fld>
            <a:endParaRPr lang="en-US"/>
          </a:p>
        </p:txBody>
      </p:sp>
    </p:spTree>
    <p:extLst>
      <p:ext uri="{BB962C8B-B14F-4D97-AF65-F5344CB8AC3E}">
        <p14:creationId xmlns:p14="http://schemas.microsoft.com/office/powerpoint/2010/main" val="2290426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3527110" y="1533527"/>
            <a:ext cx="44165520" cy="5567365"/>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3527112" y="7060885"/>
            <a:ext cx="21662705"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pt-BR"/>
              <a:t>Editar estilos de texto Mestre</a:t>
            </a:r>
          </a:p>
        </p:txBody>
      </p:sp>
      <p:sp>
        <p:nvSpPr>
          <p:cNvPr id="4" name="Content Placeholder 3"/>
          <p:cNvSpPr>
            <a:spLocks noGrp="1"/>
          </p:cNvSpPr>
          <p:nvPr>
            <p:ph sz="half" idx="2"/>
          </p:nvPr>
        </p:nvSpPr>
        <p:spPr>
          <a:xfrm>
            <a:off x="3527112" y="10521315"/>
            <a:ext cx="21662705" cy="1547527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25923240" y="7060885"/>
            <a:ext cx="21769390"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pt-BR"/>
              <a:t>Editar estilos de texto Mestre</a:t>
            </a:r>
          </a:p>
        </p:txBody>
      </p:sp>
      <p:sp>
        <p:nvSpPr>
          <p:cNvPr id="6" name="Content Placeholder 5"/>
          <p:cNvSpPr>
            <a:spLocks noGrp="1"/>
          </p:cNvSpPr>
          <p:nvPr>
            <p:ph sz="quarter" idx="4"/>
          </p:nvPr>
        </p:nvSpPr>
        <p:spPr>
          <a:xfrm>
            <a:off x="25923240" y="10521315"/>
            <a:ext cx="21769390" cy="1547527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7831F8EA-0A2B-4832-8776-A154CF229166}" type="datetimeFigureOut">
              <a:rPr lang="en-US" smtClean="0"/>
              <a:t>7/23/2019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84554C-9915-4576-BB84-B39CEF3F5C17}" type="slidenum">
              <a:rPr lang="en-US" smtClean="0"/>
              <a:t>‹nº›</a:t>
            </a:fld>
            <a:endParaRPr lang="en-US"/>
          </a:p>
        </p:txBody>
      </p:sp>
    </p:spTree>
    <p:extLst>
      <p:ext uri="{BB962C8B-B14F-4D97-AF65-F5344CB8AC3E}">
        <p14:creationId xmlns:p14="http://schemas.microsoft.com/office/powerpoint/2010/main" val="1553901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7831F8EA-0A2B-4832-8776-A154CF229166}" type="datetimeFigureOut">
              <a:rPr lang="en-US" smtClean="0"/>
              <a:t>7/23/2019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84554C-9915-4576-BB84-B39CEF3F5C17}" type="slidenum">
              <a:rPr lang="en-US" smtClean="0"/>
              <a:t>‹nº›</a:t>
            </a:fld>
            <a:endParaRPr lang="en-US"/>
          </a:p>
        </p:txBody>
      </p:sp>
    </p:spTree>
    <p:extLst>
      <p:ext uri="{BB962C8B-B14F-4D97-AF65-F5344CB8AC3E}">
        <p14:creationId xmlns:p14="http://schemas.microsoft.com/office/powerpoint/2010/main" val="861107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31F8EA-0A2B-4832-8776-A154CF229166}" type="datetimeFigureOut">
              <a:rPr lang="en-US" smtClean="0"/>
              <a:t>7/23/2019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84554C-9915-4576-BB84-B39CEF3F5C17}" type="slidenum">
              <a:rPr lang="en-US" smtClean="0"/>
              <a:t>‹nº›</a:t>
            </a:fld>
            <a:endParaRPr lang="en-US"/>
          </a:p>
        </p:txBody>
      </p:sp>
    </p:spTree>
    <p:extLst>
      <p:ext uri="{BB962C8B-B14F-4D97-AF65-F5344CB8AC3E}">
        <p14:creationId xmlns:p14="http://schemas.microsoft.com/office/powerpoint/2010/main" val="1636781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pt-BR"/>
              <a:t>Clique para editar o título mestre</a:t>
            </a:r>
            <a:endParaRPr lang="en-US" dirty="0"/>
          </a:p>
        </p:txBody>
      </p:sp>
      <p:sp>
        <p:nvSpPr>
          <p:cNvPr id="3" name="Content Placeholder 2"/>
          <p:cNvSpPr>
            <a:spLocks noGrp="1"/>
          </p:cNvSpPr>
          <p:nvPr>
            <p:ph idx="1"/>
          </p:nvPr>
        </p:nvSpPr>
        <p:spPr>
          <a:xfrm>
            <a:off x="21769390" y="4147187"/>
            <a:ext cx="25923240" cy="20469225"/>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pt-BR"/>
              <a:t>Editar estilos de texto Mestre</a:t>
            </a:r>
          </a:p>
        </p:txBody>
      </p:sp>
      <p:sp>
        <p:nvSpPr>
          <p:cNvPr id="5" name="Date Placeholder 4"/>
          <p:cNvSpPr>
            <a:spLocks noGrp="1"/>
          </p:cNvSpPr>
          <p:nvPr>
            <p:ph type="dt" sz="half" idx="10"/>
          </p:nvPr>
        </p:nvSpPr>
        <p:spPr/>
        <p:txBody>
          <a:bodyPr/>
          <a:lstStyle/>
          <a:p>
            <a:fld id="{7831F8EA-0A2B-4832-8776-A154CF229166}" type="datetimeFigureOut">
              <a:rPr lang="en-US" smtClean="0"/>
              <a:t>7/23/2019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4554C-9915-4576-BB84-B39CEF3F5C17}" type="slidenum">
              <a:rPr lang="en-US" smtClean="0"/>
              <a:t>‹nº›</a:t>
            </a:fld>
            <a:endParaRPr lang="en-US"/>
          </a:p>
        </p:txBody>
      </p:sp>
    </p:spTree>
    <p:extLst>
      <p:ext uri="{BB962C8B-B14F-4D97-AF65-F5344CB8AC3E}">
        <p14:creationId xmlns:p14="http://schemas.microsoft.com/office/powerpoint/2010/main" val="560617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1769390" y="4147187"/>
            <a:ext cx="25923240" cy="20469225"/>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pt-BR"/>
              <a:t>Clique no ícone para adicionar uma imagem</a:t>
            </a:r>
            <a:endParaRPr lang="en-US"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pt-BR"/>
              <a:t>Editar estilos de texto Mestre</a:t>
            </a:r>
          </a:p>
        </p:txBody>
      </p:sp>
      <p:sp>
        <p:nvSpPr>
          <p:cNvPr id="5" name="Date Placeholder 4"/>
          <p:cNvSpPr>
            <a:spLocks noGrp="1"/>
          </p:cNvSpPr>
          <p:nvPr>
            <p:ph type="dt" sz="half" idx="10"/>
          </p:nvPr>
        </p:nvSpPr>
        <p:spPr/>
        <p:txBody>
          <a:bodyPr/>
          <a:lstStyle/>
          <a:p>
            <a:fld id="{7831F8EA-0A2B-4832-8776-A154CF229166}" type="datetimeFigureOut">
              <a:rPr lang="en-US" smtClean="0"/>
              <a:t>7/23/2019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4554C-9915-4576-BB84-B39CEF3F5C17}" type="slidenum">
              <a:rPr lang="en-US" smtClean="0"/>
              <a:t>‹nº›</a:t>
            </a:fld>
            <a:endParaRPr lang="en-US"/>
          </a:p>
        </p:txBody>
      </p:sp>
    </p:spTree>
    <p:extLst>
      <p:ext uri="{BB962C8B-B14F-4D97-AF65-F5344CB8AC3E}">
        <p14:creationId xmlns:p14="http://schemas.microsoft.com/office/powerpoint/2010/main" val="281901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533527"/>
            <a:ext cx="44165520" cy="5567365"/>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3520440" y="7667625"/>
            <a:ext cx="44165520" cy="18275620"/>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3520440" y="26696672"/>
            <a:ext cx="11521440" cy="1533525"/>
          </a:xfrm>
          <a:prstGeom prst="rect">
            <a:avLst/>
          </a:prstGeom>
        </p:spPr>
        <p:txBody>
          <a:bodyPr vert="horz" lIns="91440" tIns="45720" rIns="91440" bIns="45720" rtlCol="0" anchor="ctr"/>
          <a:lstStyle>
            <a:lvl1pPr algn="l">
              <a:defRPr sz="5040">
                <a:solidFill>
                  <a:schemeClr val="tx1">
                    <a:tint val="75000"/>
                  </a:schemeClr>
                </a:solidFill>
              </a:defRPr>
            </a:lvl1pPr>
          </a:lstStyle>
          <a:p>
            <a:fld id="{7831F8EA-0A2B-4832-8776-A154CF229166}" type="datetimeFigureOut">
              <a:rPr lang="en-US" smtClean="0"/>
              <a:t>7/23/2019</a:t>
            </a:fld>
            <a:endParaRPr lang="en-US"/>
          </a:p>
        </p:txBody>
      </p:sp>
      <p:sp>
        <p:nvSpPr>
          <p:cNvPr id="5" name="Footer Placeholder 4"/>
          <p:cNvSpPr>
            <a:spLocks noGrp="1"/>
          </p:cNvSpPr>
          <p:nvPr>
            <p:ph type="ftr" sz="quarter" idx="3"/>
          </p:nvPr>
        </p:nvSpPr>
        <p:spPr>
          <a:xfrm>
            <a:off x="16962120" y="26696672"/>
            <a:ext cx="17282160" cy="1533525"/>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26696672"/>
            <a:ext cx="11521440" cy="1533525"/>
          </a:xfrm>
          <a:prstGeom prst="rect">
            <a:avLst/>
          </a:prstGeom>
        </p:spPr>
        <p:txBody>
          <a:bodyPr vert="horz" lIns="91440" tIns="45720" rIns="91440" bIns="45720" rtlCol="0" anchor="ctr"/>
          <a:lstStyle>
            <a:lvl1pPr algn="r">
              <a:defRPr sz="5040">
                <a:solidFill>
                  <a:schemeClr val="tx1">
                    <a:tint val="75000"/>
                  </a:schemeClr>
                </a:solidFill>
              </a:defRPr>
            </a:lvl1pPr>
          </a:lstStyle>
          <a:p>
            <a:fld id="{2E84554C-9915-4576-BB84-B39CEF3F5C17}" type="slidenum">
              <a:rPr lang="en-US" smtClean="0"/>
              <a:t>‹nº›</a:t>
            </a:fld>
            <a:endParaRPr lang="en-US"/>
          </a:p>
        </p:txBody>
      </p:sp>
    </p:spTree>
    <p:extLst>
      <p:ext uri="{BB962C8B-B14F-4D97-AF65-F5344CB8AC3E}">
        <p14:creationId xmlns:p14="http://schemas.microsoft.com/office/powerpoint/2010/main" val="14844785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diagramColors" Target="../diagrams/colors2.xml"/><Relationship Id="rId18" Type="http://schemas.openxmlformats.org/officeDocument/2006/relationships/diagramColors" Target="../diagrams/colors3.xml"/><Relationship Id="rId26" Type="http://schemas.openxmlformats.org/officeDocument/2006/relationships/diagramData" Target="../diagrams/data5.xml"/><Relationship Id="rId3" Type="http://schemas.openxmlformats.org/officeDocument/2006/relationships/image" Target="../media/image2.png"/><Relationship Id="rId21" Type="http://schemas.openxmlformats.org/officeDocument/2006/relationships/diagramData" Target="../diagrams/data4.xml"/><Relationship Id="rId7" Type="http://schemas.openxmlformats.org/officeDocument/2006/relationships/diagramQuickStyle" Target="../diagrams/quickStyle1.xml"/><Relationship Id="rId12" Type="http://schemas.openxmlformats.org/officeDocument/2006/relationships/diagramQuickStyle" Target="../diagrams/quickStyle2.xml"/><Relationship Id="rId17" Type="http://schemas.openxmlformats.org/officeDocument/2006/relationships/diagramQuickStyle" Target="../diagrams/quickStyle3.xml"/><Relationship Id="rId25" Type="http://schemas.microsoft.com/office/2007/relationships/diagramDrawing" Target="../diagrams/drawing4.xml"/><Relationship Id="rId2" Type="http://schemas.openxmlformats.org/officeDocument/2006/relationships/image" Target="../media/image1.png"/><Relationship Id="rId16" Type="http://schemas.openxmlformats.org/officeDocument/2006/relationships/diagramLayout" Target="../diagrams/layout3.xml"/><Relationship Id="rId20" Type="http://schemas.openxmlformats.org/officeDocument/2006/relationships/image" Target="../media/image4.png"/><Relationship Id="rId29" Type="http://schemas.openxmlformats.org/officeDocument/2006/relationships/diagramColors" Target="../diagrams/colors5.xml"/><Relationship Id="rId1" Type="http://schemas.openxmlformats.org/officeDocument/2006/relationships/slideLayout" Target="../slideLayouts/slideLayout7.xml"/><Relationship Id="rId6" Type="http://schemas.openxmlformats.org/officeDocument/2006/relationships/diagramLayout" Target="../diagrams/layout1.xml"/><Relationship Id="rId11" Type="http://schemas.openxmlformats.org/officeDocument/2006/relationships/diagramLayout" Target="../diagrams/layout2.xml"/><Relationship Id="rId24" Type="http://schemas.openxmlformats.org/officeDocument/2006/relationships/diagramColors" Target="../diagrams/colors4.xml"/><Relationship Id="rId5" Type="http://schemas.openxmlformats.org/officeDocument/2006/relationships/diagramData" Target="../diagrams/data1.xml"/><Relationship Id="rId15" Type="http://schemas.openxmlformats.org/officeDocument/2006/relationships/diagramData" Target="../diagrams/data3.xml"/><Relationship Id="rId23" Type="http://schemas.openxmlformats.org/officeDocument/2006/relationships/diagramQuickStyle" Target="../diagrams/quickStyle4.xml"/><Relationship Id="rId28" Type="http://schemas.openxmlformats.org/officeDocument/2006/relationships/diagramQuickStyle" Target="../diagrams/quickStyle5.xml"/><Relationship Id="rId10" Type="http://schemas.openxmlformats.org/officeDocument/2006/relationships/diagramData" Target="../diagrams/data2.xml"/><Relationship Id="rId19" Type="http://schemas.microsoft.com/office/2007/relationships/diagramDrawing" Target="../diagrams/drawing3.xml"/><Relationship Id="rId31" Type="http://schemas.openxmlformats.org/officeDocument/2006/relationships/image" Target="../media/image5.png"/><Relationship Id="rId4" Type="http://schemas.openxmlformats.org/officeDocument/2006/relationships/image" Target="../media/image3.png"/><Relationship Id="rId9" Type="http://schemas.microsoft.com/office/2007/relationships/diagramDrawing" Target="../diagrams/drawing1.xml"/><Relationship Id="rId14" Type="http://schemas.microsoft.com/office/2007/relationships/diagramDrawing" Target="../diagrams/drawing2.xml"/><Relationship Id="rId22" Type="http://schemas.openxmlformats.org/officeDocument/2006/relationships/diagramLayout" Target="../diagrams/layout4.xml"/><Relationship Id="rId27" Type="http://schemas.openxmlformats.org/officeDocument/2006/relationships/diagramLayout" Target="../diagrams/layout5.xml"/><Relationship Id="rId30" Type="http://schemas.microsoft.com/office/2007/relationships/diagramDrawing" Target="../diagrams/drawin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Fluxograma: Documento 68">
            <a:extLst>
              <a:ext uri="{FF2B5EF4-FFF2-40B4-BE49-F238E27FC236}">
                <a16:creationId xmlns:a16="http://schemas.microsoft.com/office/drawing/2014/main" id="{EFB83913-BD65-4905-9B44-6AB277543D53}"/>
              </a:ext>
            </a:extLst>
          </p:cNvPr>
          <p:cNvSpPr/>
          <p:nvPr/>
        </p:nvSpPr>
        <p:spPr>
          <a:xfrm flipV="1">
            <a:off x="2868" y="26669798"/>
            <a:ext cx="51206400" cy="2161285"/>
          </a:xfrm>
          <a:prstGeom prst="flowChartDocument">
            <a:avLst/>
          </a:prstGeom>
          <a:gradFill>
            <a:gsLst>
              <a:gs pos="0">
                <a:srgbClr val="D8EEC0"/>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luxograma: Documento 63">
            <a:extLst>
              <a:ext uri="{FF2B5EF4-FFF2-40B4-BE49-F238E27FC236}">
                <a16:creationId xmlns:a16="http://schemas.microsoft.com/office/drawing/2014/main" id="{E98025DF-F45E-440A-BBEC-ECE8FD79C7FF}"/>
              </a:ext>
            </a:extLst>
          </p:cNvPr>
          <p:cNvSpPr/>
          <p:nvPr/>
        </p:nvSpPr>
        <p:spPr>
          <a:xfrm>
            <a:off x="0" y="0"/>
            <a:ext cx="51206400" cy="2161285"/>
          </a:xfrm>
          <a:prstGeom prst="flowChartDocument">
            <a:avLst/>
          </a:prstGeom>
          <a:gradFill>
            <a:gsLst>
              <a:gs pos="0">
                <a:srgbClr val="D8EEC0"/>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tângulo 23">
            <a:extLst>
              <a:ext uri="{FF2B5EF4-FFF2-40B4-BE49-F238E27FC236}">
                <a16:creationId xmlns:a16="http://schemas.microsoft.com/office/drawing/2014/main" id="{60599DEC-451E-44D6-9465-E87707619C0A}"/>
              </a:ext>
            </a:extLst>
          </p:cNvPr>
          <p:cNvSpPr/>
          <p:nvPr/>
        </p:nvSpPr>
        <p:spPr>
          <a:xfrm>
            <a:off x="11839075" y="5021061"/>
            <a:ext cx="27305012" cy="2990434"/>
          </a:xfrm>
          <a:prstGeom prst="rect">
            <a:avLst/>
          </a:prstGeom>
        </p:spPr>
        <p:txBody>
          <a:bodyPr wrap="square">
            <a:spAutoFit/>
          </a:bodyPr>
          <a:lstStyle/>
          <a:p>
            <a:pPr algn="ctr">
              <a:lnSpc>
                <a:spcPct val="107000"/>
              </a:lnSpc>
              <a:spcAft>
                <a:spcPts val="0"/>
              </a:spcAft>
            </a:pPr>
            <a:r>
              <a:rPr lang="pt-BR" sz="4000" dirty="0" err="1">
                <a:latin typeface="Trebuchet MS" panose="020B0603020202020204" pitchFamily="34" charset="0"/>
                <a:ea typeface="Calibri" panose="020F0502020204030204" pitchFamily="34" charset="0"/>
                <a:cs typeface="Arial" panose="020B0604020202020204" pitchFamily="34" charset="0"/>
              </a:rPr>
              <a:t>First</a:t>
            </a:r>
            <a:r>
              <a:rPr lang="pt-BR" sz="4000" dirty="0">
                <a:latin typeface="Trebuchet MS" panose="020B0603020202020204" pitchFamily="34" charset="0"/>
                <a:ea typeface="Calibri" panose="020F0502020204030204" pitchFamily="34" charset="0"/>
                <a:cs typeface="Arial" panose="020B0604020202020204" pitchFamily="34" charset="0"/>
              </a:rPr>
              <a:t> </a:t>
            </a:r>
            <a:r>
              <a:rPr lang="pt-BR" sz="4000" dirty="0" err="1">
                <a:latin typeface="Trebuchet MS" panose="020B0603020202020204" pitchFamily="34" charset="0"/>
                <a:ea typeface="Calibri" panose="020F0502020204030204" pitchFamily="34" charset="0"/>
                <a:cs typeface="Arial" panose="020B0604020202020204" pitchFamily="34" charset="0"/>
              </a:rPr>
              <a:t>Author’s</a:t>
            </a:r>
            <a:r>
              <a:rPr lang="pt-BR" sz="4000" dirty="0">
                <a:latin typeface="Trebuchet MS" panose="020B0603020202020204" pitchFamily="34" charset="0"/>
                <a:ea typeface="Calibri" panose="020F0502020204030204" pitchFamily="34" charset="0"/>
                <a:cs typeface="Arial" panose="020B0604020202020204" pitchFamily="34" charset="0"/>
              </a:rPr>
              <a:t> </a:t>
            </a:r>
            <a:r>
              <a:rPr lang="pt-BR" sz="4000" dirty="0" err="1">
                <a:latin typeface="Trebuchet MS" panose="020B0603020202020204" pitchFamily="34" charset="0"/>
                <a:ea typeface="Calibri" panose="020F0502020204030204" pitchFamily="34" charset="0"/>
                <a:cs typeface="Arial" panose="020B0604020202020204" pitchFamily="34" charset="0"/>
              </a:rPr>
              <a:t>Name</a:t>
            </a:r>
            <a:r>
              <a:rPr lang="pt-BR" sz="4000" dirty="0">
                <a:latin typeface="Trebuchet MS" panose="020B0603020202020204" pitchFamily="34" charset="0"/>
                <a:ea typeface="Calibri" panose="020F0502020204030204" pitchFamily="34" charset="0"/>
                <a:cs typeface="Arial" panose="020B0604020202020204" pitchFamily="34" charset="0"/>
              </a:rPr>
              <a:t> </a:t>
            </a:r>
            <a:r>
              <a:rPr lang="pt-BR" sz="4000" dirty="0" err="1">
                <a:latin typeface="Trebuchet MS" panose="020B0603020202020204" pitchFamily="34" charset="0"/>
                <a:ea typeface="Calibri" panose="020F0502020204030204" pitchFamily="34" charset="0"/>
                <a:cs typeface="Arial" panose="020B0604020202020204" pitchFamily="34" charset="0"/>
              </a:rPr>
              <a:t>and</a:t>
            </a:r>
            <a:r>
              <a:rPr lang="pt-BR" sz="4000" dirty="0">
                <a:latin typeface="Trebuchet MS" panose="020B0603020202020204" pitchFamily="34" charset="0"/>
                <a:ea typeface="Calibri" panose="020F0502020204030204" pitchFamily="34" charset="0"/>
                <a:cs typeface="Arial" panose="020B0604020202020204" pitchFamily="34" charset="0"/>
              </a:rPr>
              <a:t> Surname</a:t>
            </a:r>
            <a:r>
              <a:rPr lang="pt-BR" sz="4000" baseline="30000" dirty="0">
                <a:latin typeface="Trebuchet MS" panose="020B0603020202020204" pitchFamily="34" charset="0"/>
                <a:ea typeface="Calibri" panose="020F0502020204030204" pitchFamily="34" charset="0"/>
                <a:cs typeface="Arial" panose="020B0604020202020204" pitchFamily="34" charset="0"/>
              </a:rPr>
              <a:t>1*</a:t>
            </a:r>
            <a:r>
              <a:rPr lang="pt-BR" sz="4000" dirty="0">
                <a:latin typeface="Trebuchet MS" panose="020B0603020202020204" pitchFamily="34" charset="0"/>
                <a:ea typeface="Calibri" panose="020F0502020204030204" pitchFamily="34" charset="0"/>
                <a:cs typeface="Arial" panose="020B0604020202020204" pitchFamily="34" charset="0"/>
              </a:rPr>
              <a:t>, </a:t>
            </a:r>
            <a:r>
              <a:rPr lang="pt-BR" sz="4000" dirty="0" err="1">
                <a:latin typeface="Trebuchet MS" panose="020B0603020202020204" pitchFamily="34" charset="0"/>
                <a:ea typeface="Calibri" panose="020F0502020204030204" pitchFamily="34" charset="0"/>
                <a:cs typeface="Arial" panose="020B0604020202020204" pitchFamily="34" charset="0"/>
              </a:rPr>
              <a:t>Second</a:t>
            </a:r>
            <a:r>
              <a:rPr lang="pt-BR" sz="4000" dirty="0">
                <a:latin typeface="Trebuchet MS" panose="020B0603020202020204" pitchFamily="34" charset="0"/>
                <a:ea typeface="Calibri" panose="020F0502020204030204" pitchFamily="34" charset="0"/>
                <a:cs typeface="Arial" panose="020B0604020202020204" pitchFamily="34" charset="0"/>
              </a:rPr>
              <a:t> </a:t>
            </a:r>
            <a:r>
              <a:rPr lang="pt-BR" sz="4000" dirty="0" err="1">
                <a:latin typeface="Trebuchet MS" panose="020B0603020202020204" pitchFamily="34" charset="0"/>
                <a:ea typeface="Calibri" panose="020F0502020204030204" pitchFamily="34" charset="0"/>
                <a:cs typeface="Arial" panose="020B0604020202020204" pitchFamily="34" charset="0"/>
              </a:rPr>
              <a:t>Author’s</a:t>
            </a:r>
            <a:r>
              <a:rPr lang="pt-BR" sz="4000" dirty="0">
                <a:latin typeface="Trebuchet MS" panose="020B0603020202020204" pitchFamily="34" charset="0"/>
                <a:ea typeface="Calibri" panose="020F0502020204030204" pitchFamily="34" charset="0"/>
                <a:cs typeface="Arial" panose="020B0604020202020204" pitchFamily="34" charset="0"/>
              </a:rPr>
              <a:t> </a:t>
            </a:r>
            <a:r>
              <a:rPr lang="pt-BR" sz="4000" dirty="0" err="1">
                <a:latin typeface="Trebuchet MS" panose="020B0603020202020204" pitchFamily="34" charset="0"/>
                <a:ea typeface="Calibri" panose="020F0502020204030204" pitchFamily="34" charset="0"/>
                <a:cs typeface="Arial" panose="020B0604020202020204" pitchFamily="34" charset="0"/>
              </a:rPr>
              <a:t>Name</a:t>
            </a:r>
            <a:r>
              <a:rPr lang="pt-BR" sz="4000" dirty="0">
                <a:latin typeface="Trebuchet MS" panose="020B0603020202020204" pitchFamily="34" charset="0"/>
                <a:ea typeface="Calibri" panose="020F0502020204030204" pitchFamily="34" charset="0"/>
                <a:cs typeface="Arial" panose="020B0604020202020204" pitchFamily="34" charset="0"/>
              </a:rPr>
              <a:t> </a:t>
            </a:r>
            <a:r>
              <a:rPr lang="pt-BR" sz="4000" dirty="0" err="1">
                <a:latin typeface="Trebuchet MS" panose="020B0603020202020204" pitchFamily="34" charset="0"/>
                <a:ea typeface="Calibri" panose="020F0502020204030204" pitchFamily="34" charset="0"/>
                <a:cs typeface="Arial" panose="020B0604020202020204" pitchFamily="34" charset="0"/>
              </a:rPr>
              <a:t>and</a:t>
            </a:r>
            <a:r>
              <a:rPr lang="pt-BR" sz="4000" dirty="0">
                <a:latin typeface="Trebuchet MS" panose="020B0603020202020204" pitchFamily="34" charset="0"/>
                <a:ea typeface="Calibri" panose="020F0502020204030204" pitchFamily="34" charset="0"/>
                <a:cs typeface="Arial" panose="020B0604020202020204" pitchFamily="34" charset="0"/>
              </a:rPr>
              <a:t> Surname</a:t>
            </a:r>
            <a:r>
              <a:rPr lang="pt-BR" sz="4000" baseline="30000" dirty="0">
                <a:latin typeface="Trebuchet MS" panose="020B0603020202020204" pitchFamily="34" charset="0"/>
                <a:ea typeface="Calibri" panose="020F0502020204030204" pitchFamily="34" charset="0"/>
                <a:cs typeface="Arial" panose="020B0604020202020204" pitchFamily="34" charset="0"/>
              </a:rPr>
              <a:t>2</a:t>
            </a:r>
            <a:r>
              <a:rPr lang="pt-BR" sz="4000" dirty="0">
                <a:latin typeface="Trebuchet MS" panose="020B0603020202020204" pitchFamily="34" charset="0"/>
                <a:ea typeface="Calibri" panose="020F0502020204030204" pitchFamily="34" charset="0"/>
                <a:cs typeface="Arial" panose="020B0604020202020204" pitchFamily="34" charset="0"/>
              </a:rPr>
              <a:t>, </a:t>
            </a:r>
            <a:r>
              <a:rPr lang="pt-BR" sz="4000" dirty="0" err="1">
                <a:latin typeface="Trebuchet MS" panose="020B0603020202020204" pitchFamily="34" charset="0"/>
                <a:ea typeface="Calibri" panose="020F0502020204030204" pitchFamily="34" charset="0"/>
                <a:cs typeface="Arial" panose="020B0604020202020204" pitchFamily="34" charset="0"/>
              </a:rPr>
              <a:t>Third</a:t>
            </a:r>
            <a:r>
              <a:rPr lang="pt-BR" sz="4000" dirty="0">
                <a:latin typeface="Trebuchet MS" panose="020B0603020202020204" pitchFamily="34" charset="0"/>
                <a:ea typeface="Calibri" panose="020F0502020204030204" pitchFamily="34" charset="0"/>
                <a:cs typeface="Arial" panose="020B0604020202020204" pitchFamily="34" charset="0"/>
              </a:rPr>
              <a:t> </a:t>
            </a:r>
            <a:r>
              <a:rPr lang="pt-BR" sz="4000" dirty="0" err="1">
                <a:latin typeface="Trebuchet MS" panose="020B0603020202020204" pitchFamily="34" charset="0"/>
                <a:ea typeface="Calibri" panose="020F0502020204030204" pitchFamily="34" charset="0"/>
                <a:cs typeface="Arial" panose="020B0604020202020204" pitchFamily="34" charset="0"/>
              </a:rPr>
              <a:t>Author’s</a:t>
            </a:r>
            <a:r>
              <a:rPr lang="pt-BR" sz="4000" dirty="0">
                <a:latin typeface="Trebuchet MS" panose="020B0603020202020204" pitchFamily="34" charset="0"/>
                <a:ea typeface="Calibri" panose="020F0502020204030204" pitchFamily="34" charset="0"/>
                <a:cs typeface="Arial" panose="020B0604020202020204" pitchFamily="34" charset="0"/>
              </a:rPr>
              <a:t> </a:t>
            </a:r>
            <a:r>
              <a:rPr lang="pt-BR" sz="4000" dirty="0" err="1">
                <a:latin typeface="Trebuchet MS" panose="020B0603020202020204" pitchFamily="34" charset="0"/>
                <a:ea typeface="Calibri" panose="020F0502020204030204" pitchFamily="34" charset="0"/>
                <a:cs typeface="Arial" panose="020B0604020202020204" pitchFamily="34" charset="0"/>
              </a:rPr>
              <a:t>Name</a:t>
            </a:r>
            <a:r>
              <a:rPr lang="pt-BR" sz="4000" dirty="0">
                <a:latin typeface="Trebuchet MS" panose="020B0603020202020204" pitchFamily="34" charset="0"/>
                <a:ea typeface="Calibri" panose="020F0502020204030204" pitchFamily="34" charset="0"/>
                <a:cs typeface="Arial" panose="020B0604020202020204" pitchFamily="34" charset="0"/>
              </a:rPr>
              <a:t> </a:t>
            </a:r>
            <a:r>
              <a:rPr lang="pt-BR" sz="4000" dirty="0" err="1">
                <a:latin typeface="Trebuchet MS" panose="020B0603020202020204" pitchFamily="34" charset="0"/>
                <a:ea typeface="Calibri" panose="020F0502020204030204" pitchFamily="34" charset="0"/>
                <a:cs typeface="Arial" panose="020B0604020202020204" pitchFamily="34" charset="0"/>
              </a:rPr>
              <a:t>and</a:t>
            </a:r>
            <a:r>
              <a:rPr lang="pt-BR" sz="4000" dirty="0">
                <a:latin typeface="Trebuchet MS" panose="020B0603020202020204" pitchFamily="34" charset="0"/>
                <a:ea typeface="Calibri" panose="020F0502020204030204" pitchFamily="34" charset="0"/>
                <a:cs typeface="Arial" panose="020B0604020202020204" pitchFamily="34" charset="0"/>
              </a:rPr>
              <a:t> Surname</a:t>
            </a:r>
            <a:r>
              <a:rPr lang="pt-BR" sz="4000" baseline="30000" dirty="0">
                <a:latin typeface="Trebuchet MS" panose="020B0603020202020204" pitchFamily="34" charset="0"/>
                <a:ea typeface="Calibri" panose="020F0502020204030204" pitchFamily="34" charset="0"/>
                <a:cs typeface="Arial" panose="020B0604020202020204" pitchFamily="34" charset="0"/>
              </a:rPr>
              <a:t>1,2</a:t>
            </a:r>
            <a:endParaRPr lang="pt-BR" sz="3600" dirty="0">
              <a:latin typeface="Trebuchet MS" panose="020B0603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pt-BR" sz="4000" dirty="0">
                <a:latin typeface="Trebuchet MS" panose="020B0603020202020204" pitchFamily="34" charset="0"/>
                <a:ea typeface="Calibri" panose="020F0502020204030204" pitchFamily="34" charset="0"/>
                <a:cs typeface="Arial" panose="020B0604020202020204" pitchFamily="34" charset="0"/>
              </a:rPr>
              <a:t> </a:t>
            </a:r>
            <a:endParaRPr lang="pt-BR" sz="3600" dirty="0">
              <a:latin typeface="Trebuchet MS" panose="020B0603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pt-BR" sz="3200" baseline="30000" dirty="0">
                <a:latin typeface="Trebuchet MS" panose="020B0603020202020204" pitchFamily="34" charset="0"/>
                <a:ea typeface="Calibri" panose="020F0502020204030204" pitchFamily="34" charset="0"/>
                <a:cs typeface="Arial" panose="020B0604020202020204" pitchFamily="34" charset="0"/>
              </a:rPr>
              <a:t>1</a:t>
            </a:r>
            <a:r>
              <a:rPr lang="pt-BR" sz="3200" dirty="0">
                <a:latin typeface="Trebuchet MS" panose="020B0603020202020204" pitchFamily="34" charset="0"/>
                <a:ea typeface="Calibri" panose="020F0502020204030204" pitchFamily="34" charset="0"/>
                <a:cs typeface="Arial" panose="020B0604020202020204" pitchFamily="34" charset="0"/>
              </a:rPr>
              <a:t>Federal </a:t>
            </a:r>
            <a:r>
              <a:rPr lang="pt-BR" sz="3200" dirty="0" err="1">
                <a:latin typeface="Trebuchet MS" panose="020B0603020202020204" pitchFamily="34" charset="0"/>
                <a:ea typeface="Calibri" panose="020F0502020204030204" pitchFamily="34" charset="0"/>
                <a:cs typeface="Arial" panose="020B0604020202020204" pitchFamily="34" charset="0"/>
              </a:rPr>
              <a:t>University</a:t>
            </a:r>
            <a:r>
              <a:rPr lang="pt-BR" sz="3200" dirty="0">
                <a:latin typeface="Trebuchet MS" panose="020B0603020202020204" pitchFamily="34" charset="0"/>
                <a:ea typeface="Calibri" panose="020F0502020204030204" pitchFamily="34" charset="0"/>
                <a:cs typeface="Arial" panose="020B0604020202020204" pitchFamily="34" charset="0"/>
              </a:rPr>
              <a:t> </a:t>
            </a:r>
            <a:r>
              <a:rPr lang="pt-BR" sz="3200" dirty="0" err="1">
                <a:latin typeface="Trebuchet MS" panose="020B0603020202020204" pitchFamily="34" charset="0"/>
                <a:ea typeface="Calibri" panose="020F0502020204030204" pitchFamily="34" charset="0"/>
                <a:cs typeface="Arial" panose="020B0604020202020204" pitchFamily="34" charset="0"/>
              </a:rPr>
              <a:t>of</a:t>
            </a:r>
            <a:r>
              <a:rPr lang="pt-BR" sz="3200" dirty="0">
                <a:latin typeface="Trebuchet MS" panose="020B0603020202020204" pitchFamily="34" charset="0"/>
                <a:ea typeface="Calibri" panose="020F0502020204030204" pitchFamily="34" charset="0"/>
                <a:cs typeface="Arial" panose="020B0604020202020204" pitchFamily="34" charset="0"/>
              </a:rPr>
              <a:t> Santa Catarina, </a:t>
            </a:r>
            <a:r>
              <a:rPr lang="pt-BR" sz="3200" dirty="0" err="1">
                <a:latin typeface="Trebuchet MS" panose="020B0603020202020204" pitchFamily="34" charset="0"/>
                <a:ea typeface="Calibri" panose="020F0502020204030204" pitchFamily="34" charset="0"/>
                <a:cs typeface="Arial" panose="020B0604020202020204" pitchFamily="34" charset="0"/>
              </a:rPr>
              <a:t>Departament</a:t>
            </a:r>
            <a:r>
              <a:rPr lang="pt-BR" sz="3200" dirty="0">
                <a:latin typeface="Trebuchet MS" panose="020B0603020202020204" pitchFamily="34" charset="0"/>
                <a:ea typeface="Calibri" panose="020F0502020204030204" pitchFamily="34" charset="0"/>
                <a:cs typeface="Arial" panose="020B0604020202020204" pitchFamily="34" charset="0"/>
              </a:rPr>
              <a:t> </a:t>
            </a:r>
            <a:r>
              <a:rPr lang="pt-BR" sz="3200" dirty="0" err="1">
                <a:latin typeface="Trebuchet MS" panose="020B0603020202020204" pitchFamily="34" charset="0"/>
                <a:ea typeface="Calibri" panose="020F0502020204030204" pitchFamily="34" charset="0"/>
                <a:cs typeface="Arial" panose="020B0604020202020204" pitchFamily="34" charset="0"/>
              </a:rPr>
              <a:t>of</a:t>
            </a:r>
            <a:r>
              <a:rPr lang="pt-BR" sz="3200" dirty="0">
                <a:latin typeface="Trebuchet MS" panose="020B0603020202020204" pitchFamily="34" charset="0"/>
                <a:ea typeface="Calibri" panose="020F0502020204030204" pitchFamily="34" charset="0"/>
                <a:cs typeface="Arial" panose="020B0604020202020204" pitchFamily="34" charset="0"/>
              </a:rPr>
              <a:t> </a:t>
            </a:r>
            <a:r>
              <a:rPr lang="pt-BR" sz="3200" dirty="0" err="1">
                <a:latin typeface="Trebuchet MS" panose="020B0603020202020204" pitchFamily="34" charset="0"/>
                <a:ea typeface="Calibri" panose="020F0502020204030204" pitchFamily="34" charset="0"/>
                <a:cs typeface="Arial" panose="020B0604020202020204" pitchFamily="34" charset="0"/>
              </a:rPr>
              <a:t>Food</a:t>
            </a:r>
            <a:r>
              <a:rPr lang="pt-BR" sz="3200" dirty="0">
                <a:latin typeface="Trebuchet MS" panose="020B0603020202020204" pitchFamily="34" charset="0"/>
                <a:ea typeface="Calibri" panose="020F0502020204030204" pitchFamily="34" charset="0"/>
                <a:cs typeface="Arial" panose="020B0604020202020204" pitchFamily="34" charset="0"/>
              </a:rPr>
              <a:t> Science </a:t>
            </a:r>
            <a:r>
              <a:rPr lang="pt-BR" sz="3200" dirty="0" err="1">
                <a:latin typeface="Trebuchet MS" panose="020B0603020202020204" pitchFamily="34" charset="0"/>
                <a:ea typeface="Calibri" panose="020F0502020204030204" pitchFamily="34" charset="0"/>
                <a:cs typeface="Arial" panose="020B0604020202020204" pitchFamily="34" charset="0"/>
              </a:rPr>
              <a:t>and</a:t>
            </a:r>
            <a:r>
              <a:rPr lang="pt-BR" sz="3200" dirty="0">
                <a:latin typeface="Trebuchet MS" panose="020B0603020202020204" pitchFamily="34" charset="0"/>
                <a:ea typeface="Calibri" panose="020F0502020204030204" pitchFamily="34" charset="0"/>
                <a:cs typeface="Arial" panose="020B0604020202020204" pitchFamily="34" charset="0"/>
              </a:rPr>
              <a:t> Technology, 88034-001, Florianópolis, SC, </a:t>
            </a:r>
            <a:r>
              <a:rPr lang="pt-BR" sz="3200" dirty="0" err="1">
                <a:latin typeface="Trebuchet MS" panose="020B0603020202020204" pitchFamily="34" charset="0"/>
                <a:ea typeface="Calibri" panose="020F0502020204030204" pitchFamily="34" charset="0"/>
                <a:cs typeface="Arial" panose="020B0604020202020204" pitchFamily="34" charset="0"/>
              </a:rPr>
              <a:t>Brazil</a:t>
            </a:r>
            <a:r>
              <a:rPr lang="pt-BR" sz="3200" dirty="0">
                <a:latin typeface="Trebuchet MS" panose="020B0603020202020204" pitchFamily="34" charset="0"/>
                <a:ea typeface="Calibri" panose="020F0502020204030204" pitchFamily="34" charset="0"/>
                <a:cs typeface="Arial" panose="020B0604020202020204" pitchFamily="34" charset="0"/>
              </a:rPr>
              <a:t>.</a:t>
            </a:r>
          </a:p>
          <a:p>
            <a:pPr algn="ctr">
              <a:lnSpc>
                <a:spcPct val="107000"/>
              </a:lnSpc>
              <a:spcAft>
                <a:spcPts val="0"/>
              </a:spcAft>
            </a:pPr>
            <a:r>
              <a:rPr lang="pt-BR" sz="3200" baseline="30000" dirty="0">
                <a:latin typeface="Trebuchet MS" panose="020B0603020202020204" pitchFamily="34" charset="0"/>
                <a:ea typeface="Calibri" panose="020F0502020204030204" pitchFamily="34" charset="0"/>
                <a:cs typeface="Arial" panose="020B0604020202020204" pitchFamily="34" charset="0"/>
              </a:rPr>
              <a:t>2</a:t>
            </a:r>
            <a:r>
              <a:rPr lang="pt-BR" sz="3200" dirty="0">
                <a:latin typeface="Trebuchet MS" panose="020B0603020202020204" pitchFamily="34" charset="0"/>
                <a:ea typeface="Calibri" panose="020F0502020204030204" pitchFamily="34" charset="0"/>
                <a:cs typeface="Arial" panose="020B0604020202020204" pitchFamily="34" charset="0"/>
              </a:rPr>
              <a:t>Federal </a:t>
            </a:r>
            <a:r>
              <a:rPr lang="pt-BR" sz="3200" dirty="0" err="1">
                <a:latin typeface="Trebuchet MS" panose="020B0603020202020204" pitchFamily="34" charset="0"/>
                <a:ea typeface="Calibri" panose="020F0502020204030204" pitchFamily="34" charset="0"/>
                <a:cs typeface="Arial" panose="020B0604020202020204" pitchFamily="34" charset="0"/>
              </a:rPr>
              <a:t>University</a:t>
            </a:r>
            <a:r>
              <a:rPr lang="pt-BR" sz="3200" dirty="0">
                <a:latin typeface="Trebuchet MS" panose="020B0603020202020204" pitchFamily="34" charset="0"/>
                <a:ea typeface="Calibri" panose="020F0502020204030204" pitchFamily="34" charset="0"/>
                <a:cs typeface="Arial" panose="020B0604020202020204" pitchFamily="34" charset="0"/>
              </a:rPr>
              <a:t> </a:t>
            </a:r>
            <a:r>
              <a:rPr lang="pt-BR" sz="3200" dirty="0" err="1">
                <a:latin typeface="Trebuchet MS" panose="020B0603020202020204" pitchFamily="34" charset="0"/>
                <a:ea typeface="Calibri" panose="020F0502020204030204" pitchFamily="34" charset="0"/>
                <a:cs typeface="Arial" panose="020B0604020202020204" pitchFamily="34" charset="0"/>
              </a:rPr>
              <a:t>of</a:t>
            </a:r>
            <a:r>
              <a:rPr lang="pt-BR" sz="3200" dirty="0">
                <a:latin typeface="Trebuchet MS" panose="020B0603020202020204" pitchFamily="34" charset="0"/>
                <a:ea typeface="Calibri" panose="020F0502020204030204" pitchFamily="34" charset="0"/>
                <a:cs typeface="Arial" panose="020B0604020202020204" pitchFamily="34" charset="0"/>
              </a:rPr>
              <a:t> Santa Catarina, </a:t>
            </a:r>
            <a:r>
              <a:rPr lang="pt-BR" sz="3200" dirty="0" err="1">
                <a:latin typeface="Trebuchet MS" panose="020B0603020202020204" pitchFamily="34" charset="0"/>
                <a:ea typeface="Calibri" panose="020F0502020204030204" pitchFamily="34" charset="0"/>
                <a:cs typeface="Arial" panose="020B0604020202020204" pitchFamily="34" charset="0"/>
              </a:rPr>
              <a:t>Departament</a:t>
            </a:r>
            <a:r>
              <a:rPr lang="pt-BR" sz="3200" dirty="0">
                <a:latin typeface="Trebuchet MS" panose="020B0603020202020204" pitchFamily="34" charset="0"/>
                <a:ea typeface="Calibri" panose="020F0502020204030204" pitchFamily="34" charset="0"/>
                <a:cs typeface="Arial" panose="020B0604020202020204" pitchFamily="34" charset="0"/>
              </a:rPr>
              <a:t> </a:t>
            </a:r>
            <a:r>
              <a:rPr lang="pt-BR" sz="3200" dirty="0" err="1">
                <a:latin typeface="Trebuchet MS" panose="020B0603020202020204" pitchFamily="34" charset="0"/>
                <a:ea typeface="Calibri" panose="020F0502020204030204" pitchFamily="34" charset="0"/>
                <a:cs typeface="Arial" panose="020B0604020202020204" pitchFamily="34" charset="0"/>
              </a:rPr>
              <a:t>of</a:t>
            </a:r>
            <a:r>
              <a:rPr lang="pt-BR" sz="3200" dirty="0">
                <a:latin typeface="Trebuchet MS" panose="020B0603020202020204" pitchFamily="34" charset="0"/>
                <a:ea typeface="Calibri" panose="020F0502020204030204" pitchFamily="34" charset="0"/>
                <a:cs typeface="Arial" panose="020B0604020202020204" pitchFamily="34" charset="0"/>
              </a:rPr>
              <a:t> </a:t>
            </a:r>
            <a:r>
              <a:rPr lang="pt-BR" sz="3200" dirty="0" err="1">
                <a:latin typeface="Trebuchet MS" panose="020B0603020202020204" pitchFamily="34" charset="0"/>
                <a:ea typeface="Calibri" panose="020F0502020204030204" pitchFamily="34" charset="0"/>
                <a:cs typeface="Arial" panose="020B0604020202020204" pitchFamily="34" charset="0"/>
              </a:rPr>
              <a:t>Aquaculture</a:t>
            </a:r>
            <a:r>
              <a:rPr lang="pt-BR" sz="3200" dirty="0">
                <a:latin typeface="Trebuchet MS" panose="020B0603020202020204" pitchFamily="34" charset="0"/>
                <a:ea typeface="Calibri" panose="020F0502020204030204" pitchFamily="34" charset="0"/>
                <a:cs typeface="Arial" panose="020B0604020202020204" pitchFamily="34" charset="0"/>
              </a:rPr>
              <a:t>, 88034-001, Florianópolis, SC, </a:t>
            </a:r>
            <a:r>
              <a:rPr lang="pt-BR" sz="3200" dirty="0" err="1">
                <a:latin typeface="Trebuchet MS" panose="020B0603020202020204" pitchFamily="34" charset="0"/>
                <a:ea typeface="Calibri" panose="020F0502020204030204" pitchFamily="34" charset="0"/>
                <a:cs typeface="Arial" panose="020B0604020202020204" pitchFamily="34" charset="0"/>
              </a:rPr>
              <a:t>Brazil</a:t>
            </a:r>
            <a:r>
              <a:rPr lang="pt-BR" sz="3200" dirty="0">
                <a:latin typeface="Trebuchet MS" panose="020B0603020202020204" pitchFamily="34" charset="0"/>
                <a:ea typeface="Calibri" panose="020F0502020204030204" pitchFamily="34" charset="0"/>
                <a:cs typeface="Arial" panose="020B0604020202020204" pitchFamily="34" charset="0"/>
              </a:rPr>
              <a:t>.</a:t>
            </a:r>
          </a:p>
          <a:p>
            <a:pPr algn="ctr">
              <a:lnSpc>
                <a:spcPct val="107000"/>
              </a:lnSpc>
              <a:spcAft>
                <a:spcPts val="0"/>
              </a:spcAft>
            </a:pPr>
            <a:r>
              <a:rPr lang="pt-BR" sz="3200" b="1" dirty="0">
                <a:latin typeface="Trebuchet MS" panose="020B0603020202020204" pitchFamily="34" charset="0"/>
                <a:ea typeface="Calibri" panose="020F0502020204030204" pitchFamily="34" charset="0"/>
                <a:cs typeface="Arial" panose="020B0604020202020204" pitchFamily="34" charset="0"/>
              </a:rPr>
              <a:t>*e-mail.author@mail.com</a:t>
            </a:r>
          </a:p>
        </p:txBody>
      </p:sp>
      <p:pic>
        <p:nvPicPr>
          <p:cNvPr id="5" name="Imagem 4">
            <a:extLst>
              <a:ext uri="{FF2B5EF4-FFF2-40B4-BE49-F238E27FC236}">
                <a16:creationId xmlns:a16="http://schemas.microsoft.com/office/drawing/2014/main" id="{B46788DE-7158-4322-B2AC-092C6632A8EE}"/>
              </a:ext>
            </a:extLst>
          </p:cNvPr>
          <p:cNvPicPr>
            <a:picLocks noChangeAspect="1"/>
          </p:cNvPicPr>
          <p:nvPr/>
        </p:nvPicPr>
        <p:blipFill rotWithShape="1">
          <a:blip r:embed="rId2">
            <a:extLst>
              <a:ext uri="{28A0092B-C50C-407E-A947-70E740481C1C}">
                <a14:useLocalDpi xmlns:a14="http://schemas.microsoft.com/office/drawing/2010/main" val="0"/>
              </a:ext>
            </a:extLst>
          </a:blip>
          <a:srcRect b="22370"/>
          <a:stretch/>
        </p:blipFill>
        <p:spPr>
          <a:xfrm>
            <a:off x="43515932" y="228821"/>
            <a:ext cx="5629486" cy="7501050"/>
          </a:xfrm>
          <a:prstGeom prst="rect">
            <a:avLst/>
          </a:prstGeom>
        </p:spPr>
      </p:pic>
      <p:pic>
        <p:nvPicPr>
          <p:cNvPr id="7" name="Imagem 6">
            <a:extLst>
              <a:ext uri="{FF2B5EF4-FFF2-40B4-BE49-F238E27FC236}">
                <a16:creationId xmlns:a16="http://schemas.microsoft.com/office/drawing/2014/main" id="{6751BB61-ACFA-4414-9780-C06121D33E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95783" y="2767772"/>
            <a:ext cx="3796755" cy="2580319"/>
          </a:xfrm>
          <a:prstGeom prst="rect">
            <a:avLst/>
          </a:prstGeom>
        </p:spPr>
      </p:pic>
      <p:sp>
        <p:nvSpPr>
          <p:cNvPr id="8" name="Retângulo 7">
            <a:extLst>
              <a:ext uri="{FF2B5EF4-FFF2-40B4-BE49-F238E27FC236}">
                <a16:creationId xmlns:a16="http://schemas.microsoft.com/office/drawing/2014/main" id="{208065AD-6953-46D9-9643-71AB0455E1C4}"/>
              </a:ext>
            </a:extLst>
          </p:cNvPr>
          <p:cNvSpPr/>
          <p:nvPr/>
        </p:nvSpPr>
        <p:spPr>
          <a:xfrm>
            <a:off x="9085005" y="2579048"/>
            <a:ext cx="32890716" cy="2862322"/>
          </a:xfrm>
          <a:prstGeom prst="rect">
            <a:avLst/>
          </a:prstGeom>
        </p:spPr>
        <p:txBody>
          <a:bodyPr wrap="square">
            <a:spAutoFit/>
          </a:bodyPr>
          <a:lstStyle/>
          <a:p>
            <a:pPr algn="ctr"/>
            <a:r>
              <a:rPr lang="en-US" sz="6000" b="1" dirty="0">
                <a:solidFill>
                  <a:srgbClr val="222222"/>
                </a:solidFill>
                <a:latin typeface="Trebuchet MS" panose="020B0603020202020204" pitchFamily="34" charset="0"/>
                <a:cs typeface="Arial" panose="020B0604020202020204" pitchFamily="34" charset="0"/>
              </a:rPr>
              <a:t>TITLE IN ENGLISH, BOLD, SIZE 60, TYPOGRAPHY IN TREBUCHET MS, CAPITAL LETTERS, </a:t>
            </a:r>
            <a:r>
              <a:rPr lang="en-US" sz="6000" b="1" i="1" dirty="0">
                <a:solidFill>
                  <a:srgbClr val="222222"/>
                </a:solidFill>
                <a:latin typeface="Trebuchet MS" panose="020B0603020202020204" pitchFamily="34" charset="0"/>
                <a:cs typeface="Arial" panose="020B0604020202020204" pitchFamily="34" charset="0"/>
              </a:rPr>
              <a:t>Scientific names must appear in italics</a:t>
            </a:r>
            <a:endParaRPr lang="pt-BR" sz="6000" b="1" i="1" dirty="0">
              <a:solidFill>
                <a:srgbClr val="222222"/>
              </a:solidFill>
              <a:latin typeface="Trebuchet MS" panose="020B0603020202020204" pitchFamily="34" charset="0"/>
              <a:cs typeface="Arial" panose="020B0604020202020204" pitchFamily="34" charset="0"/>
            </a:endParaRPr>
          </a:p>
          <a:p>
            <a:pPr algn="ctr"/>
            <a:endParaRPr lang="pt-BR" sz="6000" dirty="0">
              <a:solidFill>
                <a:srgbClr val="222222"/>
              </a:solidFill>
              <a:latin typeface="Trebuchet MS" panose="020B0603020202020204" pitchFamily="34" charset="0"/>
              <a:cs typeface="Arial" panose="020B0604020202020204" pitchFamily="34" charset="0"/>
            </a:endParaRPr>
          </a:p>
        </p:txBody>
      </p:sp>
      <p:pic>
        <p:nvPicPr>
          <p:cNvPr id="9" name="Imagem 8" descr="Uma imagem contendo rainha, texto&#10;&#10;Descrição gerada automaticamente">
            <a:extLst>
              <a:ext uri="{FF2B5EF4-FFF2-40B4-BE49-F238E27FC236}">
                <a16:creationId xmlns:a16="http://schemas.microsoft.com/office/drawing/2014/main" id="{914FC61F-EC0D-4D05-A110-FD5EB3349A4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3811" y="2025229"/>
            <a:ext cx="2599659" cy="3608206"/>
          </a:xfrm>
          <a:prstGeom prst="rect">
            <a:avLst/>
          </a:prstGeom>
        </p:spPr>
      </p:pic>
      <p:cxnSp>
        <p:nvCxnSpPr>
          <p:cNvPr id="11" name="Conector reto 10">
            <a:extLst>
              <a:ext uri="{FF2B5EF4-FFF2-40B4-BE49-F238E27FC236}">
                <a16:creationId xmlns:a16="http://schemas.microsoft.com/office/drawing/2014/main" id="{82A12C10-4600-44E9-9DEF-A9C77547EC50}"/>
              </a:ext>
            </a:extLst>
          </p:cNvPr>
          <p:cNvCxnSpPr>
            <a:cxnSpLocks/>
          </p:cNvCxnSpPr>
          <p:nvPr/>
        </p:nvCxnSpPr>
        <p:spPr>
          <a:xfrm>
            <a:off x="4039626" y="1657631"/>
            <a:ext cx="0" cy="4343400"/>
          </a:xfrm>
          <a:prstGeom prst="line">
            <a:avLst/>
          </a:prstGeom>
        </p:spPr>
        <p:style>
          <a:lnRef idx="1">
            <a:schemeClr val="dk1"/>
          </a:lnRef>
          <a:fillRef idx="0">
            <a:schemeClr val="dk1"/>
          </a:fillRef>
          <a:effectRef idx="0">
            <a:schemeClr val="dk1"/>
          </a:effectRef>
          <a:fontRef idx="minor">
            <a:schemeClr val="tx1"/>
          </a:fontRef>
        </p:style>
      </p:cxnSp>
      <p:sp>
        <p:nvSpPr>
          <p:cNvPr id="13" name="Retângulo: Único Canto Arredondado 12">
            <a:extLst>
              <a:ext uri="{FF2B5EF4-FFF2-40B4-BE49-F238E27FC236}">
                <a16:creationId xmlns:a16="http://schemas.microsoft.com/office/drawing/2014/main" id="{9D556160-3860-4B48-A650-DD2C695D31A9}"/>
              </a:ext>
            </a:extLst>
          </p:cNvPr>
          <p:cNvSpPr/>
          <p:nvPr/>
        </p:nvSpPr>
        <p:spPr>
          <a:xfrm>
            <a:off x="1083812" y="8678075"/>
            <a:ext cx="7548314" cy="1063932"/>
          </a:xfrm>
          <a:prstGeom prst="round1Rect">
            <a:avLst>
              <a:gd name="adj" fmla="val 50000"/>
            </a:avLst>
          </a:prstGeom>
          <a:solidFill>
            <a:srgbClr val="B2DE8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5000" b="1" dirty="0" err="1">
                <a:solidFill>
                  <a:schemeClr val="tx1"/>
                </a:solidFill>
                <a:latin typeface="Trebuchet MS" panose="020B0603020202020204" pitchFamily="34" charset="0"/>
              </a:rPr>
              <a:t>Introduction</a:t>
            </a:r>
            <a:endParaRPr lang="en-US" sz="5000" b="1" dirty="0">
              <a:solidFill>
                <a:schemeClr val="tx1"/>
              </a:solidFill>
              <a:latin typeface="Trebuchet MS" panose="020B0603020202020204" pitchFamily="34" charset="0"/>
            </a:endParaRPr>
          </a:p>
        </p:txBody>
      </p:sp>
      <p:sp>
        <p:nvSpPr>
          <p:cNvPr id="14" name="Retângulo: Único Canto Arredondado 13">
            <a:extLst>
              <a:ext uri="{FF2B5EF4-FFF2-40B4-BE49-F238E27FC236}">
                <a16:creationId xmlns:a16="http://schemas.microsoft.com/office/drawing/2014/main" id="{AAC1CFFA-A0B7-44DB-9C82-1ED0FF45B122}"/>
              </a:ext>
            </a:extLst>
          </p:cNvPr>
          <p:cNvSpPr/>
          <p:nvPr/>
        </p:nvSpPr>
        <p:spPr>
          <a:xfrm flipH="1">
            <a:off x="9085005" y="8678075"/>
            <a:ext cx="11742995" cy="1063932"/>
          </a:xfrm>
          <a:prstGeom prst="round1Rect">
            <a:avLst>
              <a:gd name="adj" fmla="val 50000"/>
            </a:avLst>
          </a:prstGeom>
          <a:solidFill>
            <a:srgbClr val="B2DE8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5000" b="1" dirty="0">
                <a:solidFill>
                  <a:schemeClr val="tx1"/>
                </a:solidFill>
                <a:latin typeface="Trebuchet MS" panose="020B0603020202020204" pitchFamily="34" charset="0"/>
              </a:rPr>
              <a:t>Material </a:t>
            </a:r>
            <a:r>
              <a:rPr lang="pt-BR" sz="5000" b="1" dirty="0" err="1">
                <a:solidFill>
                  <a:schemeClr val="tx1"/>
                </a:solidFill>
                <a:latin typeface="Trebuchet MS" panose="020B0603020202020204" pitchFamily="34" charset="0"/>
              </a:rPr>
              <a:t>and</a:t>
            </a:r>
            <a:r>
              <a:rPr lang="pt-BR" sz="5000" b="1" dirty="0">
                <a:solidFill>
                  <a:schemeClr val="tx1"/>
                </a:solidFill>
                <a:latin typeface="Trebuchet MS" panose="020B0603020202020204" pitchFamily="34" charset="0"/>
              </a:rPr>
              <a:t> </a:t>
            </a:r>
            <a:r>
              <a:rPr lang="pt-BR" sz="5000" b="1" dirty="0" err="1">
                <a:solidFill>
                  <a:schemeClr val="tx1"/>
                </a:solidFill>
                <a:latin typeface="Trebuchet MS" panose="020B0603020202020204" pitchFamily="34" charset="0"/>
              </a:rPr>
              <a:t>Methods</a:t>
            </a:r>
            <a:endParaRPr lang="en-US" sz="5000" b="1" dirty="0">
              <a:solidFill>
                <a:schemeClr val="tx1"/>
              </a:solidFill>
              <a:latin typeface="Trebuchet MS" panose="020B0603020202020204" pitchFamily="34" charset="0"/>
            </a:endParaRPr>
          </a:p>
        </p:txBody>
      </p:sp>
      <p:sp>
        <p:nvSpPr>
          <p:cNvPr id="15" name="CaixaDeTexto 14">
            <a:extLst>
              <a:ext uri="{FF2B5EF4-FFF2-40B4-BE49-F238E27FC236}">
                <a16:creationId xmlns:a16="http://schemas.microsoft.com/office/drawing/2014/main" id="{21038D25-A9EE-4F78-9DAF-F96682AC144F}"/>
              </a:ext>
            </a:extLst>
          </p:cNvPr>
          <p:cNvSpPr txBox="1"/>
          <p:nvPr/>
        </p:nvSpPr>
        <p:spPr>
          <a:xfrm>
            <a:off x="1083811" y="10020877"/>
            <a:ext cx="7548314" cy="11418510"/>
          </a:xfrm>
          <a:prstGeom prst="rect">
            <a:avLst/>
          </a:prstGeom>
          <a:noFill/>
        </p:spPr>
        <p:txBody>
          <a:bodyPr wrap="square" rtlCol="0">
            <a:spAutoFit/>
          </a:bodyPr>
          <a:lstStyle/>
          <a:p>
            <a:pPr algn="just"/>
            <a:r>
              <a:rPr lang="en-US" sz="3200" dirty="0">
                <a:latin typeface="Trebuchet MS" panose="020B0603020202020204" pitchFamily="34" charset="0"/>
              </a:rPr>
              <a:t>	Food science is the study of the physical, biological, and chemical makeup of food; and the concepts underlying food processing. 	Aquaculture, also known as aquafarming, is the farming of fish, crustaceans, </a:t>
            </a:r>
            <a:r>
              <a:rPr lang="en-US" sz="3200" dirty="0" err="1">
                <a:latin typeface="Trebuchet MS" panose="020B0603020202020204" pitchFamily="34" charset="0"/>
              </a:rPr>
              <a:t>molluscs</a:t>
            </a:r>
            <a:r>
              <a:rPr lang="en-US" sz="3200" dirty="0">
                <a:latin typeface="Trebuchet MS" panose="020B0603020202020204" pitchFamily="34" charset="0"/>
              </a:rPr>
              <a:t>, aquatic plants, algae, and other organisms. </a:t>
            </a:r>
          </a:p>
          <a:p>
            <a:pPr algn="just"/>
            <a:r>
              <a:rPr lang="en-US" sz="3200" dirty="0">
                <a:latin typeface="Trebuchet MS" panose="020B0603020202020204" pitchFamily="34" charset="0"/>
              </a:rPr>
              <a:t>	Plant genetic resources are plant genetic materials of actual or potential value. They describe the variability within plants that comes from human and natural selection over millennia. Their intrinsic value mainly concerns agricultural crops.</a:t>
            </a:r>
          </a:p>
          <a:p>
            <a:pPr algn="just"/>
            <a:r>
              <a:rPr lang="pt-BR" sz="3200" dirty="0">
                <a:latin typeface="Trebuchet MS" panose="020B0603020202020204" pitchFamily="34" charset="0"/>
              </a:rPr>
              <a:t>	</a:t>
            </a:r>
            <a:r>
              <a:rPr lang="en-US" sz="3200" dirty="0">
                <a:latin typeface="Trebuchet MS" panose="020B0603020202020204" pitchFamily="34" charset="0"/>
              </a:rPr>
              <a:t>An agroecosystem is the basic unit of study in agroecology, and is somewhat arbitrarily defined as a spatially and functionally coherent unit of agricultural activity, and includes the living and nonliving components involved in that unit as well as their interactions.</a:t>
            </a:r>
          </a:p>
        </p:txBody>
      </p:sp>
      <p:sp>
        <p:nvSpPr>
          <p:cNvPr id="17" name="Retângulo 16">
            <a:extLst>
              <a:ext uri="{FF2B5EF4-FFF2-40B4-BE49-F238E27FC236}">
                <a16:creationId xmlns:a16="http://schemas.microsoft.com/office/drawing/2014/main" id="{3A696E38-8684-4C74-ACA1-8A996AE30565}"/>
              </a:ext>
            </a:extLst>
          </p:cNvPr>
          <p:cNvSpPr/>
          <p:nvPr/>
        </p:nvSpPr>
        <p:spPr>
          <a:xfrm>
            <a:off x="9904131" y="17887598"/>
            <a:ext cx="6888181" cy="523220"/>
          </a:xfrm>
          <a:prstGeom prst="rect">
            <a:avLst/>
          </a:prstGeom>
        </p:spPr>
        <p:txBody>
          <a:bodyPr wrap="square">
            <a:spAutoFit/>
          </a:bodyPr>
          <a:lstStyle/>
          <a:p>
            <a:pPr lvl="0" algn="r"/>
            <a:r>
              <a:rPr lang="pt-BR" sz="2800" dirty="0">
                <a:latin typeface="Quicksand Book" panose="02070303000000060000" pitchFamily="18" charset="0"/>
              </a:rPr>
              <a:t> </a:t>
            </a:r>
          </a:p>
        </p:txBody>
      </p:sp>
      <p:graphicFrame>
        <p:nvGraphicFramePr>
          <p:cNvPr id="19" name="Diagrama 18">
            <a:extLst>
              <a:ext uri="{FF2B5EF4-FFF2-40B4-BE49-F238E27FC236}">
                <a16:creationId xmlns:a16="http://schemas.microsoft.com/office/drawing/2014/main" id="{5A7C8623-B6E1-4AA1-BDC4-A5639120F4FE}"/>
              </a:ext>
            </a:extLst>
          </p:cNvPr>
          <p:cNvGraphicFramePr/>
          <p:nvPr>
            <p:extLst>
              <p:ext uri="{D42A27DB-BD31-4B8C-83A1-F6EECF244321}">
                <p14:modId xmlns:p14="http://schemas.microsoft.com/office/powerpoint/2010/main" val="2322062411"/>
              </p:ext>
            </p:extLst>
          </p:nvPr>
        </p:nvGraphicFramePr>
        <p:xfrm>
          <a:off x="9718021" y="16695049"/>
          <a:ext cx="10238962" cy="824787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1" name="Retângulo 20">
            <a:extLst>
              <a:ext uri="{FF2B5EF4-FFF2-40B4-BE49-F238E27FC236}">
                <a16:creationId xmlns:a16="http://schemas.microsoft.com/office/drawing/2014/main" id="{A39546CB-07B2-4893-AF06-4A764F8F9CEE}"/>
              </a:ext>
            </a:extLst>
          </p:cNvPr>
          <p:cNvSpPr/>
          <p:nvPr/>
        </p:nvSpPr>
        <p:spPr>
          <a:xfrm>
            <a:off x="10056293" y="25548793"/>
            <a:ext cx="10492878" cy="523220"/>
          </a:xfrm>
          <a:prstGeom prst="rect">
            <a:avLst/>
          </a:prstGeom>
        </p:spPr>
        <p:txBody>
          <a:bodyPr wrap="square">
            <a:spAutoFit/>
          </a:bodyPr>
          <a:lstStyle/>
          <a:p>
            <a:pPr lvl="0" algn="just"/>
            <a:r>
              <a:rPr lang="pt-BR" sz="2800" dirty="0">
                <a:latin typeface="Trebuchet MS" panose="020B0603020202020204" pitchFamily="34" charset="0"/>
              </a:rPr>
              <a:t>Figure 2 – Exemple </a:t>
            </a:r>
            <a:r>
              <a:rPr lang="pt-BR" sz="2800" dirty="0" err="1">
                <a:latin typeface="Trebuchet MS" panose="020B0603020202020204" pitchFamily="34" charset="0"/>
              </a:rPr>
              <a:t>of</a:t>
            </a:r>
            <a:r>
              <a:rPr lang="pt-BR" sz="2800" dirty="0">
                <a:latin typeface="Trebuchet MS" panose="020B0603020202020204" pitchFamily="34" charset="0"/>
              </a:rPr>
              <a:t> </a:t>
            </a:r>
            <a:r>
              <a:rPr lang="pt-BR" sz="2800" dirty="0" err="1">
                <a:latin typeface="Trebuchet MS" panose="020B0603020202020204" pitchFamily="34" charset="0"/>
              </a:rPr>
              <a:t>an</a:t>
            </a:r>
            <a:r>
              <a:rPr lang="pt-BR" sz="2800" dirty="0">
                <a:latin typeface="Trebuchet MS" panose="020B0603020202020204" pitchFamily="34" charset="0"/>
              </a:rPr>
              <a:t> </a:t>
            </a:r>
            <a:r>
              <a:rPr lang="pt-BR" sz="2800" dirty="0" err="1">
                <a:latin typeface="Trebuchet MS" panose="020B0603020202020204" pitchFamily="34" charset="0"/>
              </a:rPr>
              <a:t>illustration</a:t>
            </a:r>
            <a:r>
              <a:rPr lang="pt-BR" sz="2800" dirty="0">
                <a:latin typeface="Trebuchet MS" panose="020B0603020202020204" pitchFamily="34" charset="0"/>
              </a:rPr>
              <a:t> for </a:t>
            </a:r>
            <a:r>
              <a:rPr lang="pt-BR" sz="2800" dirty="0" err="1">
                <a:latin typeface="Trebuchet MS" panose="020B0603020202020204" pitchFamily="34" charset="0"/>
              </a:rPr>
              <a:t>the</a:t>
            </a:r>
            <a:r>
              <a:rPr lang="pt-BR" sz="2800" dirty="0">
                <a:latin typeface="Trebuchet MS" panose="020B0603020202020204" pitchFamily="34" charset="0"/>
              </a:rPr>
              <a:t> e-banner</a:t>
            </a:r>
          </a:p>
        </p:txBody>
      </p:sp>
      <p:sp>
        <p:nvSpPr>
          <p:cNvPr id="23" name="Retângulo: Cantos Arredondados 22">
            <a:extLst>
              <a:ext uri="{FF2B5EF4-FFF2-40B4-BE49-F238E27FC236}">
                <a16:creationId xmlns:a16="http://schemas.microsoft.com/office/drawing/2014/main" id="{6100B017-07D9-4963-A20A-B59002442DF9}"/>
              </a:ext>
            </a:extLst>
          </p:cNvPr>
          <p:cNvSpPr/>
          <p:nvPr/>
        </p:nvSpPr>
        <p:spPr>
          <a:xfrm>
            <a:off x="9262243" y="16347249"/>
            <a:ext cx="11565757" cy="11753258"/>
          </a:xfrm>
          <a:prstGeom prst="roundRect">
            <a:avLst>
              <a:gd name="adj" fmla="val 5125"/>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en-US"/>
          </a:p>
        </p:txBody>
      </p:sp>
      <p:sp>
        <p:nvSpPr>
          <p:cNvPr id="28" name="Retângulo 27">
            <a:extLst>
              <a:ext uri="{FF2B5EF4-FFF2-40B4-BE49-F238E27FC236}">
                <a16:creationId xmlns:a16="http://schemas.microsoft.com/office/drawing/2014/main" id="{2BBC6ED8-5491-477C-B108-27966CCCD550}"/>
              </a:ext>
            </a:extLst>
          </p:cNvPr>
          <p:cNvSpPr/>
          <p:nvPr/>
        </p:nvSpPr>
        <p:spPr>
          <a:xfrm>
            <a:off x="21493821" y="10348495"/>
            <a:ext cx="8864712" cy="6494085"/>
          </a:xfrm>
          <a:prstGeom prst="rect">
            <a:avLst/>
          </a:prstGeom>
        </p:spPr>
        <p:txBody>
          <a:bodyPr wrap="square">
            <a:spAutoFit/>
          </a:bodyPr>
          <a:lstStyle/>
          <a:p>
            <a:pPr algn="just"/>
            <a:r>
              <a:rPr lang="en-US" sz="3200" dirty="0">
                <a:latin typeface="Trebuchet MS" panose="020B0603020202020204" pitchFamily="34" charset="0"/>
                <a:ea typeface="Arial" panose="020B0604020202020204" pitchFamily="34" charset="0"/>
              </a:rPr>
              <a:t>In ancient Greece, the symposium (Greek: </a:t>
            </a:r>
            <a:r>
              <a:rPr lang="en-US" sz="3200" dirty="0" err="1">
                <a:latin typeface="Trebuchet MS" panose="020B0603020202020204" pitchFamily="34" charset="0"/>
                <a:ea typeface="Arial" panose="020B0604020202020204" pitchFamily="34" charset="0"/>
              </a:rPr>
              <a:t>συμ</a:t>
            </a:r>
            <a:r>
              <a:rPr lang="en-US" sz="3200" dirty="0">
                <a:latin typeface="Trebuchet MS" panose="020B0603020202020204" pitchFamily="34" charset="0"/>
                <a:ea typeface="Arial" panose="020B0604020202020204" pitchFamily="34" charset="0"/>
              </a:rPr>
              <a:t>πόσιον symposion or symposio, from συμπίνειν sympinein, "to drink together") was a part of a banquet that took place after the meal, when drinking for pleasure was accompanied by music, dancing, recitals, or conversation. Literary works that describe or take place at a symposium include two Socratic dialogues, Plato's Symposium and Xenophon's Symposium, as well as a number of Greek poems such as the elegies of Theognis of Megara. Symposia are depicted in Greek and Etruscan art that shows similar scenes.</a:t>
            </a:r>
          </a:p>
        </p:txBody>
      </p:sp>
      <p:graphicFrame>
        <p:nvGraphicFramePr>
          <p:cNvPr id="29" name="Tabela 28">
            <a:extLst>
              <a:ext uri="{FF2B5EF4-FFF2-40B4-BE49-F238E27FC236}">
                <a16:creationId xmlns:a16="http://schemas.microsoft.com/office/drawing/2014/main" id="{87A6C65A-D318-4FBD-9EFF-F95174AB2CCC}"/>
              </a:ext>
            </a:extLst>
          </p:cNvPr>
          <p:cNvGraphicFramePr>
            <a:graphicFrameLocks noGrp="1"/>
          </p:cNvGraphicFramePr>
          <p:nvPr>
            <p:extLst>
              <p:ext uri="{D42A27DB-BD31-4B8C-83A1-F6EECF244321}">
                <p14:modId xmlns:p14="http://schemas.microsoft.com/office/powerpoint/2010/main" val="892308838"/>
              </p:ext>
            </p:extLst>
          </p:nvPr>
        </p:nvGraphicFramePr>
        <p:xfrm>
          <a:off x="31024354" y="11532143"/>
          <a:ext cx="8916777" cy="4635216"/>
        </p:xfrm>
        <a:graphic>
          <a:graphicData uri="http://schemas.openxmlformats.org/drawingml/2006/table">
            <a:tbl>
              <a:tblPr firstRow="1" firstCol="1" bandRow="1">
                <a:tableStyleId>{2D5ABB26-0587-4C30-8999-92F81FD0307C}</a:tableStyleId>
              </a:tblPr>
              <a:tblGrid>
                <a:gridCol w="5152113">
                  <a:extLst>
                    <a:ext uri="{9D8B030D-6E8A-4147-A177-3AD203B41FA5}">
                      <a16:colId xmlns:a16="http://schemas.microsoft.com/office/drawing/2014/main" val="3353325905"/>
                    </a:ext>
                  </a:extLst>
                </a:gridCol>
                <a:gridCol w="3764664">
                  <a:extLst>
                    <a:ext uri="{9D8B030D-6E8A-4147-A177-3AD203B41FA5}">
                      <a16:colId xmlns:a16="http://schemas.microsoft.com/office/drawing/2014/main" val="3925935717"/>
                    </a:ext>
                  </a:extLst>
                </a:gridCol>
              </a:tblGrid>
              <a:tr h="764351">
                <a:tc>
                  <a:txBody>
                    <a:bodyPr/>
                    <a:lstStyle/>
                    <a:p>
                      <a:pPr>
                        <a:lnSpc>
                          <a:spcPct val="150000"/>
                        </a:lnSpc>
                        <a:spcAft>
                          <a:spcPts val="0"/>
                        </a:spcAft>
                      </a:pPr>
                      <a:r>
                        <a:rPr lang="pt-BR" sz="3200" dirty="0" err="1">
                          <a:effectLst/>
                          <a:latin typeface="Trebuchet MS" panose="020B0603020202020204" pitchFamily="34" charset="0"/>
                        </a:rPr>
                        <a:t>Fatty</a:t>
                      </a:r>
                      <a:r>
                        <a:rPr lang="pt-BR" sz="3200" dirty="0">
                          <a:effectLst/>
                          <a:latin typeface="Trebuchet MS" panose="020B0603020202020204" pitchFamily="34" charset="0"/>
                        </a:rPr>
                        <a:t> </a:t>
                      </a:r>
                      <a:r>
                        <a:rPr lang="pt-BR" sz="3200" dirty="0" err="1">
                          <a:effectLst/>
                          <a:latin typeface="Trebuchet MS" panose="020B0603020202020204" pitchFamily="34" charset="0"/>
                        </a:rPr>
                        <a:t>acid</a:t>
                      </a:r>
                      <a:endParaRPr lang="en-US" sz="3200" dirty="0">
                        <a:effectLst/>
                        <a:latin typeface="Trebuchet MS" panose="020B0603020202020204" pitchFamily="34" charset="0"/>
                        <a:ea typeface="Calibri" panose="020F050202020403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pt-BR" sz="3200" dirty="0">
                          <a:effectLst/>
                          <a:latin typeface="Trebuchet MS" panose="020B0603020202020204" pitchFamily="34" charset="0"/>
                        </a:rPr>
                        <a:t>%</a:t>
                      </a:r>
                      <a:endParaRPr lang="en-US" sz="3200" dirty="0">
                        <a:effectLst/>
                        <a:latin typeface="Trebuchet MS" panose="020B0603020202020204" pitchFamily="34" charset="0"/>
                        <a:ea typeface="Calibri" panose="020F050202020403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90426"/>
                  </a:ext>
                </a:extLst>
              </a:tr>
              <a:tr h="774173">
                <a:tc>
                  <a:txBody>
                    <a:bodyPr/>
                    <a:lstStyle/>
                    <a:p>
                      <a:pPr>
                        <a:lnSpc>
                          <a:spcPct val="150000"/>
                        </a:lnSpc>
                        <a:spcAft>
                          <a:spcPts val="0"/>
                        </a:spcAft>
                      </a:pPr>
                      <a:r>
                        <a:rPr lang="pt-BR" sz="3200" dirty="0" err="1">
                          <a:effectLst/>
                          <a:latin typeface="Trebuchet MS" panose="020B0603020202020204" pitchFamily="34" charset="0"/>
                        </a:rPr>
                        <a:t>Palmitic</a:t>
                      </a:r>
                      <a:r>
                        <a:rPr lang="pt-BR" sz="3200" dirty="0">
                          <a:effectLst/>
                          <a:latin typeface="Trebuchet MS" panose="020B0603020202020204" pitchFamily="34" charset="0"/>
                        </a:rPr>
                        <a:t> (C16:0)</a:t>
                      </a:r>
                      <a:endParaRPr lang="en-US" sz="3200" dirty="0">
                        <a:effectLst/>
                        <a:latin typeface="Trebuchet MS" panose="020B0603020202020204" pitchFamily="34" charset="0"/>
                        <a:ea typeface="Calibri" panose="020F050202020403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lnSpc>
                          <a:spcPct val="150000"/>
                        </a:lnSpc>
                        <a:spcAft>
                          <a:spcPts val="0"/>
                        </a:spcAft>
                      </a:pPr>
                      <a:r>
                        <a:rPr lang="pt-BR" sz="3200" dirty="0">
                          <a:effectLst/>
                          <a:latin typeface="Trebuchet MS" panose="020B0603020202020204" pitchFamily="34" charset="0"/>
                        </a:rPr>
                        <a:t>1,53</a:t>
                      </a:r>
                      <a:endParaRPr lang="en-US" sz="3200" dirty="0">
                        <a:effectLst/>
                        <a:latin typeface="Trebuchet MS" panose="020B0603020202020204" pitchFamily="34" charset="0"/>
                        <a:ea typeface="Calibri" panose="020F0502020204030204" pitchFamily="34" charset="0"/>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755983371"/>
                  </a:ext>
                </a:extLst>
              </a:tr>
              <a:tr h="774173">
                <a:tc>
                  <a:txBody>
                    <a:bodyPr/>
                    <a:lstStyle/>
                    <a:p>
                      <a:pPr>
                        <a:lnSpc>
                          <a:spcPct val="150000"/>
                        </a:lnSpc>
                        <a:spcAft>
                          <a:spcPts val="0"/>
                        </a:spcAft>
                      </a:pPr>
                      <a:r>
                        <a:rPr lang="pt-BR" sz="3200" dirty="0" err="1">
                          <a:effectLst/>
                          <a:latin typeface="Trebuchet MS" panose="020B0603020202020204" pitchFamily="34" charset="0"/>
                        </a:rPr>
                        <a:t>Stearic</a:t>
                      </a:r>
                      <a:r>
                        <a:rPr lang="pt-BR" sz="3200" dirty="0">
                          <a:effectLst/>
                          <a:latin typeface="Trebuchet MS" panose="020B0603020202020204" pitchFamily="34" charset="0"/>
                        </a:rPr>
                        <a:t> (C18:0)</a:t>
                      </a:r>
                      <a:endParaRPr lang="en-US" sz="3200" dirty="0">
                        <a:effectLst/>
                        <a:latin typeface="Trebuchet MS" panose="020B0603020202020204" pitchFamily="34" charset="0"/>
                        <a:ea typeface="Calibri" panose="020F0502020204030204" pitchFamily="34" charset="0"/>
                      </a:endParaRPr>
                    </a:p>
                  </a:txBody>
                  <a:tcPr marL="68580" marR="68580" marT="0" marB="0" anchor="ctr"/>
                </a:tc>
                <a:tc>
                  <a:txBody>
                    <a:bodyPr/>
                    <a:lstStyle/>
                    <a:p>
                      <a:pPr algn="ctr">
                        <a:lnSpc>
                          <a:spcPct val="150000"/>
                        </a:lnSpc>
                        <a:spcAft>
                          <a:spcPts val="0"/>
                        </a:spcAft>
                      </a:pPr>
                      <a:r>
                        <a:rPr lang="pt-BR" sz="3200" dirty="0">
                          <a:effectLst/>
                          <a:latin typeface="Trebuchet MS" panose="020B0603020202020204" pitchFamily="34" charset="0"/>
                        </a:rPr>
                        <a:t>2,68</a:t>
                      </a:r>
                      <a:endParaRPr lang="en-US" sz="3200" dirty="0">
                        <a:effectLst/>
                        <a:latin typeface="Trebuchet MS" panose="020B0603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789943049"/>
                  </a:ext>
                </a:extLst>
              </a:tr>
              <a:tr h="774173">
                <a:tc>
                  <a:txBody>
                    <a:bodyPr/>
                    <a:lstStyle/>
                    <a:p>
                      <a:pPr>
                        <a:lnSpc>
                          <a:spcPct val="150000"/>
                        </a:lnSpc>
                        <a:spcAft>
                          <a:spcPts val="0"/>
                        </a:spcAft>
                      </a:pPr>
                      <a:r>
                        <a:rPr lang="pt-BR" sz="3200" dirty="0" err="1">
                          <a:effectLst/>
                          <a:latin typeface="Trebuchet MS" panose="020B0603020202020204" pitchFamily="34" charset="0"/>
                        </a:rPr>
                        <a:t>Oleic</a:t>
                      </a:r>
                      <a:r>
                        <a:rPr lang="pt-BR" sz="3200" dirty="0">
                          <a:effectLst/>
                          <a:latin typeface="Trebuchet MS" panose="020B0603020202020204" pitchFamily="34" charset="0"/>
                        </a:rPr>
                        <a:t> (C18:1n9c)</a:t>
                      </a:r>
                      <a:endParaRPr lang="en-US" sz="3200" dirty="0">
                        <a:effectLst/>
                        <a:latin typeface="Trebuchet MS" panose="020B0603020202020204" pitchFamily="34" charset="0"/>
                        <a:ea typeface="Calibri" panose="020F0502020204030204" pitchFamily="34" charset="0"/>
                      </a:endParaRPr>
                    </a:p>
                  </a:txBody>
                  <a:tcPr marL="68580" marR="68580" marT="0" marB="0" anchor="ctr"/>
                </a:tc>
                <a:tc>
                  <a:txBody>
                    <a:bodyPr/>
                    <a:lstStyle/>
                    <a:p>
                      <a:pPr algn="ctr">
                        <a:lnSpc>
                          <a:spcPct val="150000"/>
                        </a:lnSpc>
                        <a:spcAft>
                          <a:spcPts val="0"/>
                        </a:spcAft>
                      </a:pPr>
                      <a:r>
                        <a:rPr lang="pt-BR" sz="3200" dirty="0">
                          <a:effectLst/>
                          <a:latin typeface="Trebuchet MS" panose="020B0603020202020204" pitchFamily="34" charset="0"/>
                        </a:rPr>
                        <a:t>53,46</a:t>
                      </a:r>
                      <a:endParaRPr lang="en-US" sz="3200" dirty="0">
                        <a:effectLst/>
                        <a:latin typeface="Trebuchet MS" panose="020B0603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694724300"/>
                  </a:ext>
                </a:extLst>
              </a:tr>
              <a:tr h="774173">
                <a:tc>
                  <a:txBody>
                    <a:bodyPr/>
                    <a:lstStyle/>
                    <a:p>
                      <a:pPr>
                        <a:lnSpc>
                          <a:spcPct val="150000"/>
                        </a:lnSpc>
                        <a:spcAft>
                          <a:spcPts val="0"/>
                        </a:spcAft>
                      </a:pPr>
                      <a:r>
                        <a:rPr lang="pt-BR" sz="3200" dirty="0" err="1">
                          <a:effectLst/>
                          <a:latin typeface="Trebuchet MS" panose="020B0603020202020204" pitchFamily="34" charset="0"/>
                        </a:rPr>
                        <a:t>Linoleic</a:t>
                      </a:r>
                      <a:r>
                        <a:rPr lang="pt-BR" sz="3200" dirty="0">
                          <a:effectLst/>
                          <a:latin typeface="Trebuchet MS" panose="020B0603020202020204" pitchFamily="34" charset="0"/>
                        </a:rPr>
                        <a:t> (C18:2n6c)</a:t>
                      </a:r>
                      <a:endParaRPr lang="en-US" sz="3200" dirty="0">
                        <a:effectLst/>
                        <a:latin typeface="Trebuchet MS" panose="020B0603020202020204" pitchFamily="34" charset="0"/>
                        <a:ea typeface="Calibri" panose="020F0502020204030204" pitchFamily="34" charset="0"/>
                      </a:endParaRPr>
                    </a:p>
                  </a:txBody>
                  <a:tcPr marL="68580" marR="68580" marT="0" marB="0" anchor="ctr"/>
                </a:tc>
                <a:tc>
                  <a:txBody>
                    <a:bodyPr/>
                    <a:lstStyle/>
                    <a:p>
                      <a:pPr algn="ctr">
                        <a:lnSpc>
                          <a:spcPct val="150000"/>
                        </a:lnSpc>
                        <a:spcAft>
                          <a:spcPts val="0"/>
                        </a:spcAft>
                      </a:pPr>
                      <a:r>
                        <a:rPr lang="pt-BR" sz="3200" dirty="0">
                          <a:effectLst/>
                          <a:latin typeface="Trebuchet MS" panose="020B0603020202020204" pitchFamily="34" charset="0"/>
                        </a:rPr>
                        <a:t>12,22</a:t>
                      </a:r>
                      <a:endParaRPr lang="en-US" sz="3200" dirty="0">
                        <a:effectLst/>
                        <a:latin typeface="Trebuchet MS" panose="020B0603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329919507"/>
                  </a:ext>
                </a:extLst>
              </a:tr>
              <a:tr h="774173">
                <a:tc>
                  <a:txBody>
                    <a:bodyPr/>
                    <a:lstStyle/>
                    <a:p>
                      <a:pPr>
                        <a:lnSpc>
                          <a:spcPct val="150000"/>
                        </a:lnSpc>
                        <a:spcAft>
                          <a:spcPts val="0"/>
                        </a:spcAft>
                      </a:pPr>
                      <a:r>
                        <a:rPr lang="pt-BR" sz="3200" dirty="0">
                          <a:effectLst/>
                          <a:latin typeface="Trebuchet MS" panose="020B0603020202020204" pitchFamily="34" charset="0"/>
                        </a:rPr>
                        <a:t>Outros</a:t>
                      </a:r>
                      <a:endParaRPr lang="en-US" sz="3200" dirty="0">
                        <a:effectLst/>
                        <a:latin typeface="Trebuchet MS" panose="020B0603020202020204" pitchFamily="34" charset="0"/>
                        <a:ea typeface="Calibri" panose="020F0502020204030204" pitchFamily="34"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pt-BR" sz="3200" dirty="0">
                          <a:effectLst/>
                          <a:latin typeface="Trebuchet MS" panose="020B0603020202020204" pitchFamily="34" charset="0"/>
                        </a:rPr>
                        <a:t>2,31</a:t>
                      </a:r>
                      <a:endParaRPr lang="en-US" sz="3200" dirty="0">
                        <a:effectLst/>
                        <a:latin typeface="Trebuchet MS" panose="020B0603020202020204" pitchFamily="34" charset="0"/>
                        <a:ea typeface="Calibri" panose="020F0502020204030204" pitchFamily="34"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5707649"/>
                  </a:ext>
                </a:extLst>
              </a:tr>
            </a:tbl>
          </a:graphicData>
        </a:graphic>
      </p:graphicFrame>
      <p:sp>
        <p:nvSpPr>
          <p:cNvPr id="30" name="Retângulo: Único Canto Arredondado 29">
            <a:extLst>
              <a:ext uri="{FF2B5EF4-FFF2-40B4-BE49-F238E27FC236}">
                <a16:creationId xmlns:a16="http://schemas.microsoft.com/office/drawing/2014/main" id="{91FD15B5-C275-40D3-98EE-4BBAA1B5D802}"/>
              </a:ext>
            </a:extLst>
          </p:cNvPr>
          <p:cNvSpPr/>
          <p:nvPr/>
        </p:nvSpPr>
        <p:spPr>
          <a:xfrm>
            <a:off x="21493821" y="8688127"/>
            <a:ext cx="18942980" cy="1059330"/>
          </a:xfrm>
          <a:prstGeom prst="round1Rect">
            <a:avLst>
              <a:gd name="adj" fmla="val 50000"/>
            </a:avLst>
          </a:prstGeom>
          <a:solidFill>
            <a:srgbClr val="B2DE8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000" b="1" dirty="0">
                <a:solidFill>
                  <a:schemeClr val="tx1"/>
                </a:solidFill>
                <a:latin typeface="Trebuchet MS" panose="020B0603020202020204" pitchFamily="34" charset="0"/>
              </a:rPr>
              <a:t>Results and Discussion</a:t>
            </a:r>
          </a:p>
        </p:txBody>
      </p:sp>
      <p:sp>
        <p:nvSpPr>
          <p:cNvPr id="32" name="CaixaDeTexto 31">
            <a:extLst>
              <a:ext uri="{FF2B5EF4-FFF2-40B4-BE49-F238E27FC236}">
                <a16:creationId xmlns:a16="http://schemas.microsoft.com/office/drawing/2014/main" id="{A08BC195-43B8-4AA6-B7FA-3172DC07F21D}"/>
              </a:ext>
            </a:extLst>
          </p:cNvPr>
          <p:cNvSpPr txBox="1"/>
          <p:nvPr/>
        </p:nvSpPr>
        <p:spPr>
          <a:xfrm>
            <a:off x="31024353" y="10428782"/>
            <a:ext cx="8916777" cy="1077218"/>
          </a:xfrm>
          <a:prstGeom prst="rect">
            <a:avLst/>
          </a:prstGeom>
          <a:noFill/>
        </p:spPr>
        <p:txBody>
          <a:bodyPr wrap="square" rtlCol="0">
            <a:spAutoFit/>
          </a:bodyPr>
          <a:lstStyle/>
          <a:p>
            <a:pPr algn="just"/>
            <a:r>
              <a:rPr lang="pt-BR" sz="3200" b="1" dirty="0" err="1">
                <a:latin typeface="Trebuchet MS" panose="020B0603020202020204" pitchFamily="34" charset="0"/>
              </a:rPr>
              <a:t>Table</a:t>
            </a:r>
            <a:r>
              <a:rPr lang="pt-BR" sz="3200" b="1" dirty="0">
                <a:latin typeface="Trebuchet MS" panose="020B0603020202020204" pitchFamily="34" charset="0"/>
              </a:rPr>
              <a:t> 1 – </a:t>
            </a:r>
            <a:r>
              <a:rPr lang="pt-BR" sz="3200" b="1" dirty="0" err="1">
                <a:latin typeface="Trebuchet MS" panose="020B0603020202020204" pitchFamily="34" charset="0"/>
              </a:rPr>
              <a:t>Fatty</a:t>
            </a:r>
            <a:r>
              <a:rPr lang="pt-BR" sz="3200" b="1" dirty="0">
                <a:latin typeface="Trebuchet MS" panose="020B0603020202020204" pitchFamily="34" charset="0"/>
              </a:rPr>
              <a:t> </a:t>
            </a:r>
            <a:r>
              <a:rPr lang="pt-BR" sz="3200" b="1" dirty="0" err="1">
                <a:latin typeface="Trebuchet MS" panose="020B0603020202020204" pitchFamily="34" charset="0"/>
              </a:rPr>
              <a:t>acid</a:t>
            </a:r>
            <a:r>
              <a:rPr lang="pt-BR" sz="3200" b="1" dirty="0">
                <a:latin typeface="Trebuchet MS" panose="020B0603020202020204" pitchFamily="34" charset="0"/>
              </a:rPr>
              <a:t> profile </a:t>
            </a:r>
            <a:r>
              <a:rPr lang="pt-BR" sz="3200" b="1" dirty="0" err="1">
                <a:latin typeface="Trebuchet MS" panose="020B0603020202020204" pitchFamily="34" charset="0"/>
              </a:rPr>
              <a:t>of</a:t>
            </a:r>
            <a:r>
              <a:rPr lang="pt-BR" sz="3200" b="1" dirty="0">
                <a:latin typeface="Trebuchet MS" panose="020B0603020202020204" pitchFamily="34" charset="0"/>
              </a:rPr>
              <a:t> </a:t>
            </a:r>
            <a:r>
              <a:rPr lang="pt-BR" sz="3200" b="1" dirty="0" err="1">
                <a:latin typeface="Trebuchet MS" panose="020B0603020202020204" pitchFamily="34" charset="0"/>
              </a:rPr>
              <a:t>an</a:t>
            </a:r>
            <a:r>
              <a:rPr lang="pt-BR" sz="3200" b="1" dirty="0">
                <a:latin typeface="Trebuchet MS" panose="020B0603020202020204" pitchFamily="34" charset="0"/>
              </a:rPr>
              <a:t> </a:t>
            </a:r>
            <a:r>
              <a:rPr lang="pt-BR" sz="3200" b="1" dirty="0" err="1">
                <a:latin typeface="Trebuchet MS" panose="020B0603020202020204" pitchFamily="34" charset="0"/>
              </a:rPr>
              <a:t>unconventional</a:t>
            </a:r>
            <a:r>
              <a:rPr lang="pt-BR" sz="3200" b="1" dirty="0">
                <a:latin typeface="Trebuchet MS" panose="020B0603020202020204" pitchFamily="34" charset="0"/>
              </a:rPr>
              <a:t> </a:t>
            </a:r>
            <a:r>
              <a:rPr lang="pt-BR" sz="3200" b="1" dirty="0" err="1">
                <a:latin typeface="Trebuchet MS" panose="020B0603020202020204" pitchFamily="34" charset="0"/>
              </a:rPr>
              <a:t>oil</a:t>
            </a:r>
            <a:endParaRPr lang="en-US" sz="3200" b="1" dirty="0">
              <a:latin typeface="Trebuchet MS" panose="020B0603020202020204" pitchFamily="34" charset="0"/>
            </a:endParaRPr>
          </a:p>
        </p:txBody>
      </p:sp>
      <p:sp>
        <p:nvSpPr>
          <p:cNvPr id="33" name="Retângulo: Cantos Arredondados 32">
            <a:extLst>
              <a:ext uri="{FF2B5EF4-FFF2-40B4-BE49-F238E27FC236}">
                <a16:creationId xmlns:a16="http://schemas.microsoft.com/office/drawing/2014/main" id="{BCF09E81-0C30-4A37-8E2D-8B2CF3F49D63}"/>
              </a:ext>
            </a:extLst>
          </p:cNvPr>
          <p:cNvSpPr/>
          <p:nvPr/>
        </p:nvSpPr>
        <p:spPr>
          <a:xfrm>
            <a:off x="30746701" y="10248827"/>
            <a:ext cx="9690100" cy="6193019"/>
          </a:xfrm>
          <a:prstGeom prst="roundRect">
            <a:avLst>
              <a:gd name="adj" fmla="val 5125"/>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en-US"/>
          </a:p>
        </p:txBody>
      </p:sp>
      <p:sp>
        <p:nvSpPr>
          <p:cNvPr id="34" name="Retângulo 33">
            <a:extLst>
              <a:ext uri="{FF2B5EF4-FFF2-40B4-BE49-F238E27FC236}">
                <a16:creationId xmlns:a16="http://schemas.microsoft.com/office/drawing/2014/main" id="{24CBBF72-5FFB-45CD-81D5-BA9CF427505B}"/>
              </a:ext>
            </a:extLst>
          </p:cNvPr>
          <p:cNvSpPr/>
          <p:nvPr/>
        </p:nvSpPr>
        <p:spPr>
          <a:xfrm>
            <a:off x="1198861" y="24261216"/>
            <a:ext cx="6888181" cy="523220"/>
          </a:xfrm>
          <a:prstGeom prst="rect">
            <a:avLst/>
          </a:prstGeom>
        </p:spPr>
        <p:txBody>
          <a:bodyPr wrap="square">
            <a:spAutoFit/>
          </a:bodyPr>
          <a:lstStyle/>
          <a:p>
            <a:pPr lvl="0" algn="r"/>
            <a:r>
              <a:rPr lang="pt-BR" sz="2800" dirty="0">
                <a:latin typeface="Quicksand Book" panose="02070303000000060000" pitchFamily="18" charset="0"/>
              </a:rPr>
              <a:t> </a:t>
            </a:r>
          </a:p>
        </p:txBody>
      </p:sp>
      <p:graphicFrame>
        <p:nvGraphicFramePr>
          <p:cNvPr id="35" name="Diagrama 34">
            <a:extLst>
              <a:ext uri="{FF2B5EF4-FFF2-40B4-BE49-F238E27FC236}">
                <a16:creationId xmlns:a16="http://schemas.microsoft.com/office/drawing/2014/main" id="{1E8BA6C0-4E22-4F34-973B-8866F2AF7B7B}"/>
              </a:ext>
            </a:extLst>
          </p:cNvPr>
          <p:cNvGraphicFramePr/>
          <p:nvPr>
            <p:extLst>
              <p:ext uri="{D42A27DB-BD31-4B8C-83A1-F6EECF244321}">
                <p14:modId xmlns:p14="http://schemas.microsoft.com/office/powerpoint/2010/main" val="69178156"/>
              </p:ext>
            </p:extLst>
          </p:nvPr>
        </p:nvGraphicFramePr>
        <p:xfrm>
          <a:off x="1026144" y="21780142"/>
          <a:ext cx="7233613" cy="4262234"/>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36" name="Retângulo 35">
            <a:extLst>
              <a:ext uri="{FF2B5EF4-FFF2-40B4-BE49-F238E27FC236}">
                <a16:creationId xmlns:a16="http://schemas.microsoft.com/office/drawing/2014/main" id="{6700AF07-4776-41AE-ABC2-6D07E25EAE57}"/>
              </a:ext>
            </a:extLst>
          </p:cNvPr>
          <p:cNvSpPr/>
          <p:nvPr/>
        </p:nvSpPr>
        <p:spPr>
          <a:xfrm>
            <a:off x="1198861" y="26383131"/>
            <a:ext cx="7060895" cy="954107"/>
          </a:xfrm>
          <a:prstGeom prst="rect">
            <a:avLst/>
          </a:prstGeom>
        </p:spPr>
        <p:txBody>
          <a:bodyPr wrap="square">
            <a:spAutoFit/>
          </a:bodyPr>
          <a:lstStyle/>
          <a:p>
            <a:pPr lvl="0" algn="just"/>
            <a:r>
              <a:rPr lang="pt-BR" sz="2800" dirty="0">
                <a:latin typeface="Trebuchet MS" panose="020B0603020202020204" pitchFamily="34" charset="0"/>
              </a:rPr>
              <a:t>Figure 1 – Exemple </a:t>
            </a:r>
            <a:r>
              <a:rPr lang="pt-BR" sz="2800" dirty="0" err="1">
                <a:latin typeface="Trebuchet MS" panose="020B0603020202020204" pitchFamily="34" charset="0"/>
              </a:rPr>
              <a:t>of</a:t>
            </a:r>
            <a:r>
              <a:rPr lang="pt-BR" sz="2800" dirty="0">
                <a:latin typeface="Trebuchet MS" panose="020B0603020202020204" pitchFamily="34" charset="0"/>
              </a:rPr>
              <a:t> </a:t>
            </a:r>
            <a:r>
              <a:rPr lang="pt-BR" sz="2800" dirty="0" err="1">
                <a:latin typeface="Trebuchet MS" panose="020B0603020202020204" pitchFamily="34" charset="0"/>
              </a:rPr>
              <a:t>an</a:t>
            </a:r>
            <a:r>
              <a:rPr lang="pt-BR" sz="2800" dirty="0">
                <a:latin typeface="Trebuchet MS" panose="020B0603020202020204" pitchFamily="34" charset="0"/>
              </a:rPr>
              <a:t> </a:t>
            </a:r>
            <a:r>
              <a:rPr lang="pt-BR" sz="2800" dirty="0" err="1">
                <a:latin typeface="Trebuchet MS" panose="020B0603020202020204" pitchFamily="34" charset="0"/>
              </a:rPr>
              <a:t>illustration</a:t>
            </a:r>
            <a:r>
              <a:rPr lang="pt-BR" sz="2800" dirty="0">
                <a:latin typeface="Trebuchet MS" panose="020B0603020202020204" pitchFamily="34" charset="0"/>
              </a:rPr>
              <a:t> for </a:t>
            </a:r>
            <a:r>
              <a:rPr lang="pt-BR" sz="2800" dirty="0" err="1">
                <a:latin typeface="Trebuchet MS" panose="020B0603020202020204" pitchFamily="34" charset="0"/>
              </a:rPr>
              <a:t>the</a:t>
            </a:r>
            <a:r>
              <a:rPr lang="pt-BR" sz="2800" dirty="0">
                <a:latin typeface="Trebuchet MS" panose="020B0603020202020204" pitchFamily="34" charset="0"/>
              </a:rPr>
              <a:t> e-banner</a:t>
            </a:r>
          </a:p>
        </p:txBody>
      </p:sp>
      <p:sp>
        <p:nvSpPr>
          <p:cNvPr id="37" name="Retângulo: Cantos Arredondados 36">
            <a:extLst>
              <a:ext uri="{FF2B5EF4-FFF2-40B4-BE49-F238E27FC236}">
                <a16:creationId xmlns:a16="http://schemas.microsoft.com/office/drawing/2014/main" id="{8669EBDD-8746-471E-89F7-133485D29D2B}"/>
              </a:ext>
            </a:extLst>
          </p:cNvPr>
          <p:cNvSpPr/>
          <p:nvPr/>
        </p:nvSpPr>
        <p:spPr>
          <a:xfrm>
            <a:off x="1083811" y="21411515"/>
            <a:ext cx="7689853" cy="6688992"/>
          </a:xfrm>
          <a:prstGeom prst="roundRect">
            <a:avLst>
              <a:gd name="adj" fmla="val 5125"/>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en-US"/>
          </a:p>
        </p:txBody>
      </p:sp>
      <p:sp>
        <p:nvSpPr>
          <p:cNvPr id="38" name="Retângulo 37">
            <a:extLst>
              <a:ext uri="{FF2B5EF4-FFF2-40B4-BE49-F238E27FC236}">
                <a16:creationId xmlns:a16="http://schemas.microsoft.com/office/drawing/2014/main" id="{ECDC7F54-E03E-463A-8378-ADC129772743}"/>
              </a:ext>
            </a:extLst>
          </p:cNvPr>
          <p:cNvSpPr/>
          <p:nvPr/>
        </p:nvSpPr>
        <p:spPr>
          <a:xfrm>
            <a:off x="9255155" y="10567751"/>
            <a:ext cx="11742995" cy="5016758"/>
          </a:xfrm>
          <a:prstGeom prst="rect">
            <a:avLst/>
          </a:prstGeom>
        </p:spPr>
        <p:txBody>
          <a:bodyPr wrap="square">
            <a:spAutoFit/>
          </a:bodyPr>
          <a:lstStyle/>
          <a:p>
            <a:pPr algn="just"/>
            <a:r>
              <a:rPr lang="en-US" sz="3200" dirty="0">
                <a:latin typeface="Trebuchet MS" panose="020B0603020202020204" pitchFamily="34" charset="0"/>
                <a:ea typeface="Arial" panose="020B0604020202020204" pitchFamily="34" charset="0"/>
              </a:rPr>
              <a:t>In ancient Greece, the symposium (Greek: </a:t>
            </a:r>
            <a:r>
              <a:rPr lang="en-US" sz="3200" dirty="0" err="1">
                <a:latin typeface="Trebuchet MS" panose="020B0603020202020204" pitchFamily="34" charset="0"/>
                <a:ea typeface="Arial" panose="020B0604020202020204" pitchFamily="34" charset="0"/>
              </a:rPr>
              <a:t>συμ</a:t>
            </a:r>
            <a:r>
              <a:rPr lang="en-US" sz="3200" dirty="0">
                <a:latin typeface="Trebuchet MS" panose="020B0603020202020204" pitchFamily="34" charset="0"/>
                <a:ea typeface="Arial" panose="020B0604020202020204" pitchFamily="34" charset="0"/>
              </a:rPr>
              <a:t>πόσιον symposion or symposio, from συμπίνειν sympinein, "to drink together") was a part of a banquet that took place after the meal, when drinking for pleasure was accompanied by music, dancing, recitals, or conversation. Literary works that describe or take place at a symposium include two Socratic dialogues, Plato's Symposium and Xenophon's Symposium, as well as a number of Greek poems such as the elegies of </a:t>
            </a:r>
            <a:r>
              <a:rPr lang="en-US" sz="3200" dirty="0" err="1">
                <a:latin typeface="Trebuchet MS" panose="020B0603020202020204" pitchFamily="34" charset="0"/>
                <a:ea typeface="Arial" panose="020B0604020202020204" pitchFamily="34" charset="0"/>
              </a:rPr>
              <a:t>Theognis</a:t>
            </a:r>
            <a:r>
              <a:rPr lang="en-US" sz="3200" dirty="0">
                <a:latin typeface="Trebuchet MS" panose="020B0603020202020204" pitchFamily="34" charset="0"/>
                <a:ea typeface="Arial" panose="020B0604020202020204" pitchFamily="34" charset="0"/>
              </a:rPr>
              <a:t> of Megara. Symposia are depicted in Greek and Etruscan art that shows similar scenes.</a:t>
            </a:r>
          </a:p>
        </p:txBody>
      </p:sp>
      <p:sp>
        <p:nvSpPr>
          <p:cNvPr id="39" name="Retângulo 38">
            <a:extLst>
              <a:ext uri="{FF2B5EF4-FFF2-40B4-BE49-F238E27FC236}">
                <a16:creationId xmlns:a16="http://schemas.microsoft.com/office/drawing/2014/main" id="{9C12AB86-C21D-4CAF-9A71-414C8C6C7F30}"/>
              </a:ext>
            </a:extLst>
          </p:cNvPr>
          <p:cNvSpPr/>
          <p:nvPr/>
        </p:nvSpPr>
        <p:spPr>
          <a:xfrm>
            <a:off x="21493821" y="17571350"/>
            <a:ext cx="18942980" cy="1077218"/>
          </a:xfrm>
          <a:prstGeom prst="rect">
            <a:avLst/>
          </a:prstGeom>
        </p:spPr>
        <p:txBody>
          <a:bodyPr wrap="square">
            <a:spAutoFit/>
          </a:bodyPr>
          <a:lstStyle/>
          <a:p>
            <a:pPr algn="just"/>
            <a:r>
              <a:rPr lang="en-US" sz="3200" dirty="0">
                <a:latin typeface="Trebuchet MS" panose="020B0603020202020204" pitchFamily="34" charset="0"/>
                <a:ea typeface="Arial" panose="020B0604020202020204" pitchFamily="34" charset="0"/>
              </a:rPr>
              <a:t>In modern usage, it has come to mean an academic conference or meeting such as a scientific conference. The equivalent of a Greek symposium in Roman society is the Latin convivium.</a:t>
            </a:r>
            <a:endParaRPr lang="en-US" sz="3200" dirty="0">
              <a:latin typeface="Trebuchet MS" panose="020B0603020202020204" pitchFamily="34" charset="0"/>
            </a:endParaRPr>
          </a:p>
        </p:txBody>
      </p:sp>
      <p:sp>
        <p:nvSpPr>
          <p:cNvPr id="40" name="Retângulo 39">
            <a:extLst>
              <a:ext uri="{FF2B5EF4-FFF2-40B4-BE49-F238E27FC236}">
                <a16:creationId xmlns:a16="http://schemas.microsoft.com/office/drawing/2014/main" id="{0904CB7C-C5E3-4CFE-AC31-45B3DB6AAFAD}"/>
              </a:ext>
            </a:extLst>
          </p:cNvPr>
          <p:cNvSpPr/>
          <p:nvPr/>
        </p:nvSpPr>
        <p:spPr>
          <a:xfrm>
            <a:off x="22135708" y="23692175"/>
            <a:ext cx="6888181" cy="523220"/>
          </a:xfrm>
          <a:prstGeom prst="rect">
            <a:avLst/>
          </a:prstGeom>
        </p:spPr>
        <p:txBody>
          <a:bodyPr wrap="square">
            <a:spAutoFit/>
          </a:bodyPr>
          <a:lstStyle/>
          <a:p>
            <a:pPr lvl="0" algn="r"/>
            <a:r>
              <a:rPr lang="pt-BR" sz="2800" dirty="0">
                <a:latin typeface="Quicksand Book" panose="02070303000000060000" pitchFamily="18" charset="0"/>
              </a:rPr>
              <a:t> </a:t>
            </a:r>
          </a:p>
        </p:txBody>
      </p:sp>
      <p:graphicFrame>
        <p:nvGraphicFramePr>
          <p:cNvPr id="41" name="Diagrama 40">
            <a:extLst>
              <a:ext uri="{FF2B5EF4-FFF2-40B4-BE49-F238E27FC236}">
                <a16:creationId xmlns:a16="http://schemas.microsoft.com/office/drawing/2014/main" id="{A48310F0-053B-4840-9D76-F1CD8E1936A8}"/>
              </a:ext>
            </a:extLst>
          </p:cNvPr>
          <p:cNvGraphicFramePr/>
          <p:nvPr>
            <p:extLst>
              <p:ext uri="{D42A27DB-BD31-4B8C-83A1-F6EECF244321}">
                <p14:modId xmlns:p14="http://schemas.microsoft.com/office/powerpoint/2010/main" val="1997281027"/>
              </p:ext>
            </p:extLst>
          </p:nvPr>
        </p:nvGraphicFramePr>
        <p:xfrm>
          <a:off x="21880815" y="19569886"/>
          <a:ext cx="7938048" cy="2414224"/>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
        <p:nvSpPr>
          <p:cNvPr id="42" name="Retângulo 41">
            <a:extLst>
              <a:ext uri="{FF2B5EF4-FFF2-40B4-BE49-F238E27FC236}">
                <a16:creationId xmlns:a16="http://schemas.microsoft.com/office/drawing/2014/main" id="{5A69BA7C-8E94-4F9A-B7C4-F703A5AEB650}"/>
              </a:ext>
            </a:extLst>
          </p:cNvPr>
          <p:cNvSpPr/>
          <p:nvPr/>
        </p:nvSpPr>
        <p:spPr>
          <a:xfrm>
            <a:off x="21829435" y="22396457"/>
            <a:ext cx="7143074" cy="954107"/>
          </a:xfrm>
          <a:prstGeom prst="rect">
            <a:avLst/>
          </a:prstGeom>
        </p:spPr>
        <p:txBody>
          <a:bodyPr wrap="square">
            <a:spAutoFit/>
          </a:bodyPr>
          <a:lstStyle/>
          <a:p>
            <a:pPr lvl="0" algn="just"/>
            <a:r>
              <a:rPr lang="pt-BR" sz="2800" dirty="0">
                <a:latin typeface="Trebuchet MS" panose="020B0603020202020204" pitchFamily="34" charset="0"/>
              </a:rPr>
              <a:t>Figure 3 – Exemple </a:t>
            </a:r>
            <a:r>
              <a:rPr lang="pt-BR" sz="2800" dirty="0" err="1">
                <a:latin typeface="Trebuchet MS" panose="020B0603020202020204" pitchFamily="34" charset="0"/>
              </a:rPr>
              <a:t>of</a:t>
            </a:r>
            <a:r>
              <a:rPr lang="pt-BR" sz="2800" dirty="0">
                <a:latin typeface="Trebuchet MS" panose="020B0603020202020204" pitchFamily="34" charset="0"/>
              </a:rPr>
              <a:t> </a:t>
            </a:r>
            <a:r>
              <a:rPr lang="pt-BR" sz="2800" dirty="0" err="1">
                <a:latin typeface="Trebuchet MS" panose="020B0603020202020204" pitchFamily="34" charset="0"/>
              </a:rPr>
              <a:t>an</a:t>
            </a:r>
            <a:r>
              <a:rPr lang="pt-BR" sz="2800" dirty="0">
                <a:latin typeface="Trebuchet MS" panose="020B0603020202020204" pitchFamily="34" charset="0"/>
              </a:rPr>
              <a:t> </a:t>
            </a:r>
            <a:r>
              <a:rPr lang="pt-BR" sz="2800" dirty="0" err="1">
                <a:latin typeface="Trebuchet MS" panose="020B0603020202020204" pitchFamily="34" charset="0"/>
              </a:rPr>
              <a:t>illustration</a:t>
            </a:r>
            <a:r>
              <a:rPr lang="pt-BR" sz="2800" dirty="0">
                <a:latin typeface="Trebuchet MS" panose="020B0603020202020204" pitchFamily="34" charset="0"/>
              </a:rPr>
              <a:t> for </a:t>
            </a:r>
            <a:r>
              <a:rPr lang="pt-BR" sz="2800" dirty="0" err="1">
                <a:latin typeface="Trebuchet MS" panose="020B0603020202020204" pitchFamily="34" charset="0"/>
              </a:rPr>
              <a:t>the</a:t>
            </a:r>
            <a:r>
              <a:rPr lang="pt-BR" sz="2800" dirty="0">
                <a:latin typeface="Trebuchet MS" panose="020B0603020202020204" pitchFamily="34" charset="0"/>
              </a:rPr>
              <a:t> e-banner</a:t>
            </a:r>
          </a:p>
        </p:txBody>
      </p:sp>
      <p:sp>
        <p:nvSpPr>
          <p:cNvPr id="43" name="Retângulo: Cantos Arredondados 42">
            <a:extLst>
              <a:ext uri="{FF2B5EF4-FFF2-40B4-BE49-F238E27FC236}">
                <a16:creationId xmlns:a16="http://schemas.microsoft.com/office/drawing/2014/main" id="{4922FA7D-02CB-4639-9D91-2A6D2BC21562}"/>
              </a:ext>
            </a:extLst>
          </p:cNvPr>
          <p:cNvSpPr/>
          <p:nvPr/>
        </p:nvSpPr>
        <p:spPr>
          <a:xfrm>
            <a:off x="21493821" y="19060915"/>
            <a:ext cx="9252880" cy="4631260"/>
          </a:xfrm>
          <a:prstGeom prst="roundRect">
            <a:avLst>
              <a:gd name="adj" fmla="val 5125"/>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en-US"/>
          </a:p>
        </p:txBody>
      </p:sp>
      <p:sp>
        <p:nvSpPr>
          <p:cNvPr id="44" name="Retângulo: Único Canto Arredondado 43">
            <a:extLst>
              <a:ext uri="{FF2B5EF4-FFF2-40B4-BE49-F238E27FC236}">
                <a16:creationId xmlns:a16="http://schemas.microsoft.com/office/drawing/2014/main" id="{D3B6ACBB-FEE5-4BAB-B450-EE5035BBC237}"/>
              </a:ext>
            </a:extLst>
          </p:cNvPr>
          <p:cNvSpPr/>
          <p:nvPr/>
        </p:nvSpPr>
        <p:spPr>
          <a:xfrm flipH="1">
            <a:off x="41078688" y="18528949"/>
            <a:ext cx="9194933" cy="1063932"/>
          </a:xfrm>
          <a:prstGeom prst="round1Rect">
            <a:avLst>
              <a:gd name="adj" fmla="val 50000"/>
            </a:avLst>
          </a:prstGeom>
          <a:solidFill>
            <a:srgbClr val="B2DE8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5000" b="1" dirty="0" err="1">
                <a:solidFill>
                  <a:schemeClr val="tx1"/>
                </a:solidFill>
                <a:latin typeface="Trebuchet MS" panose="020B0603020202020204" pitchFamily="34" charset="0"/>
              </a:rPr>
              <a:t>Acknowledgements</a:t>
            </a:r>
            <a:endParaRPr lang="en-US" sz="5000" b="1" dirty="0">
              <a:solidFill>
                <a:schemeClr val="tx1"/>
              </a:solidFill>
              <a:latin typeface="Trebuchet MS" panose="020B0603020202020204" pitchFamily="34" charset="0"/>
            </a:endParaRPr>
          </a:p>
        </p:txBody>
      </p:sp>
      <p:sp>
        <p:nvSpPr>
          <p:cNvPr id="45" name="Retângulo: Único Canto Arredondado 44">
            <a:extLst>
              <a:ext uri="{FF2B5EF4-FFF2-40B4-BE49-F238E27FC236}">
                <a16:creationId xmlns:a16="http://schemas.microsoft.com/office/drawing/2014/main" id="{4065CAFD-E619-499F-A323-7E005929BAAB}"/>
              </a:ext>
            </a:extLst>
          </p:cNvPr>
          <p:cNvSpPr/>
          <p:nvPr/>
        </p:nvSpPr>
        <p:spPr>
          <a:xfrm flipH="1">
            <a:off x="41102624" y="8665729"/>
            <a:ext cx="9194931" cy="1063932"/>
          </a:xfrm>
          <a:prstGeom prst="round1Rect">
            <a:avLst>
              <a:gd name="adj" fmla="val 50000"/>
            </a:avLst>
          </a:prstGeom>
          <a:solidFill>
            <a:srgbClr val="B2DE8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5000" b="1" dirty="0" err="1">
                <a:solidFill>
                  <a:schemeClr val="tx1"/>
                </a:solidFill>
                <a:latin typeface="Trebuchet MS" panose="020B0603020202020204" pitchFamily="34" charset="0"/>
              </a:rPr>
              <a:t>Conclusions</a:t>
            </a:r>
            <a:endParaRPr lang="en-US" sz="5000" b="1" dirty="0">
              <a:solidFill>
                <a:schemeClr val="tx1"/>
              </a:solidFill>
              <a:latin typeface="Trebuchet MS" panose="020B0603020202020204" pitchFamily="34" charset="0"/>
            </a:endParaRPr>
          </a:p>
        </p:txBody>
      </p:sp>
      <p:pic>
        <p:nvPicPr>
          <p:cNvPr id="47" name="Imagem 46" descr="Uma imagem contendo rainha, texto&#10;&#10;Descrição gerada automaticamente">
            <a:extLst>
              <a:ext uri="{FF2B5EF4-FFF2-40B4-BE49-F238E27FC236}">
                <a16:creationId xmlns:a16="http://schemas.microsoft.com/office/drawing/2014/main" id="{8C802AAD-E8AB-4FD1-AFDF-F06A51636EE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797191" y="19942316"/>
            <a:ext cx="2050182" cy="2845558"/>
          </a:xfrm>
          <a:prstGeom prst="rect">
            <a:avLst/>
          </a:prstGeom>
        </p:spPr>
      </p:pic>
      <p:pic>
        <p:nvPicPr>
          <p:cNvPr id="48" name="Picture 2" descr="Resultado de imagem para capes logo">
            <a:extLst>
              <a:ext uri="{FF2B5EF4-FFF2-40B4-BE49-F238E27FC236}">
                <a16:creationId xmlns:a16="http://schemas.microsoft.com/office/drawing/2014/main" id="{F774A168-9C1C-465C-91C2-D76AE30263EB}"/>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1389568" y="20298135"/>
            <a:ext cx="2126364" cy="2575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Diagrama 49">
            <a:extLst>
              <a:ext uri="{FF2B5EF4-FFF2-40B4-BE49-F238E27FC236}">
                <a16:creationId xmlns:a16="http://schemas.microsoft.com/office/drawing/2014/main" id="{D46B1EC2-B09A-4619-B3AE-2AA73DB46CF9}"/>
              </a:ext>
            </a:extLst>
          </p:cNvPr>
          <p:cNvGraphicFramePr/>
          <p:nvPr>
            <p:extLst>
              <p:ext uri="{D42A27DB-BD31-4B8C-83A1-F6EECF244321}">
                <p14:modId xmlns:p14="http://schemas.microsoft.com/office/powerpoint/2010/main" val="251215430"/>
              </p:ext>
            </p:extLst>
          </p:nvPr>
        </p:nvGraphicFramePr>
        <p:xfrm>
          <a:off x="41102624" y="10468939"/>
          <a:ext cx="8857111" cy="6974650"/>
        </p:xfrm>
        <a:graphic>
          <a:graphicData uri="http://schemas.openxmlformats.org/drawingml/2006/diagram">
            <dgm:relIds xmlns:dgm="http://schemas.openxmlformats.org/drawingml/2006/diagram" xmlns:r="http://schemas.openxmlformats.org/officeDocument/2006/relationships" r:dm="rId21" r:lo="rId22" r:qs="rId23" r:cs="rId24"/>
          </a:graphicData>
        </a:graphic>
      </p:graphicFrame>
      <p:sp>
        <p:nvSpPr>
          <p:cNvPr id="51" name="Retângulo: Único Canto Arredondado 50">
            <a:extLst>
              <a:ext uri="{FF2B5EF4-FFF2-40B4-BE49-F238E27FC236}">
                <a16:creationId xmlns:a16="http://schemas.microsoft.com/office/drawing/2014/main" id="{844594C0-06AA-40D4-97B4-FDE169B955FF}"/>
              </a:ext>
            </a:extLst>
          </p:cNvPr>
          <p:cNvSpPr/>
          <p:nvPr/>
        </p:nvSpPr>
        <p:spPr>
          <a:xfrm flipH="1">
            <a:off x="41245858" y="24001544"/>
            <a:ext cx="9023170" cy="1063932"/>
          </a:xfrm>
          <a:prstGeom prst="round1Rect">
            <a:avLst>
              <a:gd name="adj" fmla="val 50000"/>
            </a:avLst>
          </a:prstGeom>
          <a:solidFill>
            <a:srgbClr val="B2DE8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5000" b="1" dirty="0" err="1">
                <a:solidFill>
                  <a:schemeClr val="tx1"/>
                </a:solidFill>
                <a:latin typeface="Trebuchet MS" panose="020B0603020202020204" pitchFamily="34" charset="0"/>
              </a:rPr>
              <a:t>References</a:t>
            </a:r>
            <a:endParaRPr lang="en-US" sz="5000" b="1" dirty="0">
              <a:solidFill>
                <a:schemeClr val="tx1"/>
              </a:solidFill>
              <a:latin typeface="Trebuchet MS" panose="020B0603020202020204" pitchFamily="34" charset="0"/>
            </a:endParaRPr>
          </a:p>
        </p:txBody>
      </p:sp>
      <p:sp>
        <p:nvSpPr>
          <p:cNvPr id="52" name="CaixaDeTexto 51">
            <a:extLst>
              <a:ext uri="{FF2B5EF4-FFF2-40B4-BE49-F238E27FC236}">
                <a16:creationId xmlns:a16="http://schemas.microsoft.com/office/drawing/2014/main" id="{E0D6C328-D9F1-4DFE-A3C5-32F0B925EBB1}"/>
              </a:ext>
            </a:extLst>
          </p:cNvPr>
          <p:cNvSpPr txBox="1"/>
          <p:nvPr/>
        </p:nvSpPr>
        <p:spPr>
          <a:xfrm>
            <a:off x="41274386" y="25173353"/>
            <a:ext cx="9023169" cy="1938992"/>
          </a:xfrm>
          <a:prstGeom prst="rect">
            <a:avLst/>
          </a:prstGeom>
          <a:noFill/>
        </p:spPr>
        <p:txBody>
          <a:bodyPr wrap="square" rtlCol="0">
            <a:spAutoFit/>
          </a:bodyPr>
          <a:lstStyle/>
          <a:p>
            <a:pPr algn="just"/>
            <a:r>
              <a:rPr lang="en-US" sz="2400" dirty="0" err="1">
                <a:latin typeface="Trebuchet MS" panose="020B0603020202020204" pitchFamily="34" charset="0"/>
              </a:rPr>
              <a:t>Orwa</a:t>
            </a:r>
            <a:r>
              <a:rPr lang="en-US" sz="2400" dirty="0">
                <a:latin typeface="Trebuchet MS" panose="020B0603020202020204" pitchFamily="34" charset="0"/>
              </a:rPr>
              <a:t>, C., Mutua, A., </a:t>
            </a:r>
            <a:r>
              <a:rPr lang="en-US" sz="2400" dirty="0" err="1">
                <a:latin typeface="Trebuchet MS" panose="020B0603020202020204" pitchFamily="34" charset="0"/>
              </a:rPr>
              <a:t>Kindt</a:t>
            </a:r>
            <a:r>
              <a:rPr lang="en-US" sz="2400" dirty="0">
                <a:latin typeface="Trebuchet MS" panose="020B0603020202020204" pitchFamily="34" charset="0"/>
              </a:rPr>
              <a:t>, R., </a:t>
            </a:r>
            <a:r>
              <a:rPr lang="en-US" sz="2400" dirty="0" err="1">
                <a:latin typeface="Trebuchet MS" panose="020B0603020202020204" pitchFamily="34" charset="0"/>
              </a:rPr>
              <a:t>Jamnadass</a:t>
            </a:r>
            <a:r>
              <a:rPr lang="en-US" sz="2400" dirty="0">
                <a:latin typeface="Trebuchet MS" panose="020B0603020202020204" pitchFamily="34" charset="0"/>
              </a:rPr>
              <a:t>, R., Simons, A. </a:t>
            </a:r>
            <a:r>
              <a:rPr lang="en-US" sz="2400" i="1" dirty="0">
                <a:latin typeface="Trebuchet MS" panose="020B0603020202020204" pitchFamily="34" charset="0"/>
              </a:rPr>
              <a:t>Lecythis pisonis </a:t>
            </a:r>
            <a:r>
              <a:rPr lang="en-US" sz="2400" dirty="0">
                <a:latin typeface="Trebuchet MS" panose="020B0603020202020204" pitchFamily="34" charset="0"/>
              </a:rPr>
              <a:t>Cambess., </a:t>
            </a:r>
            <a:r>
              <a:rPr lang="en-US" sz="2400" b="1" dirty="0" err="1">
                <a:latin typeface="Trebuchet MS" panose="020B0603020202020204" pitchFamily="34" charset="0"/>
              </a:rPr>
              <a:t>Agroforestree</a:t>
            </a:r>
            <a:r>
              <a:rPr lang="en-US" sz="2400" b="1" dirty="0">
                <a:latin typeface="Trebuchet MS" panose="020B0603020202020204" pitchFamily="34" charset="0"/>
              </a:rPr>
              <a:t> Database</a:t>
            </a:r>
            <a:r>
              <a:rPr lang="en-US" sz="2400" dirty="0">
                <a:latin typeface="Trebuchet MS" panose="020B0603020202020204" pitchFamily="34" charset="0"/>
              </a:rPr>
              <a:t> Version 4.0. (2009).</a:t>
            </a:r>
          </a:p>
          <a:p>
            <a:pPr algn="just"/>
            <a:r>
              <a:rPr lang="en-US" sz="2400" dirty="0" err="1">
                <a:latin typeface="Trebuchet MS" panose="020B0603020202020204" pitchFamily="34" charset="0"/>
              </a:rPr>
              <a:t>Temelli</a:t>
            </a:r>
            <a:r>
              <a:rPr lang="en-US" sz="2400" dirty="0">
                <a:latin typeface="Trebuchet MS" panose="020B0603020202020204" pitchFamily="34" charset="0"/>
              </a:rPr>
              <a:t>, F. Perspectives on supercritical fluid processing of fats and oils, </a:t>
            </a:r>
            <a:r>
              <a:rPr lang="en-US" sz="2400" b="1" dirty="0">
                <a:latin typeface="Trebuchet MS" panose="020B0603020202020204" pitchFamily="34" charset="0"/>
              </a:rPr>
              <a:t>J. </a:t>
            </a:r>
            <a:r>
              <a:rPr lang="en-US" sz="2400" b="1" dirty="0" err="1">
                <a:latin typeface="Trebuchet MS" panose="020B0603020202020204" pitchFamily="34" charset="0"/>
              </a:rPr>
              <a:t>Supercrit</a:t>
            </a:r>
            <a:r>
              <a:rPr lang="en-US" sz="2400" b="1" dirty="0">
                <a:latin typeface="Trebuchet MS" panose="020B0603020202020204" pitchFamily="34" charset="0"/>
              </a:rPr>
              <a:t>. Fluids</a:t>
            </a:r>
            <a:r>
              <a:rPr lang="en-US" sz="2400" dirty="0">
                <a:latin typeface="Trebuchet MS" panose="020B0603020202020204" pitchFamily="34" charset="0"/>
              </a:rPr>
              <a:t>. 47 (2009) 583–590.</a:t>
            </a:r>
          </a:p>
        </p:txBody>
      </p:sp>
      <p:pic>
        <p:nvPicPr>
          <p:cNvPr id="54" name="Imagem 53">
            <a:extLst>
              <a:ext uri="{FF2B5EF4-FFF2-40B4-BE49-F238E27FC236}">
                <a16:creationId xmlns:a16="http://schemas.microsoft.com/office/drawing/2014/main" id="{C7BF4370-9DF6-4E93-9B4F-582F0AFF3F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128632" y="20149227"/>
            <a:ext cx="3796755" cy="2580319"/>
          </a:xfrm>
          <a:prstGeom prst="rect">
            <a:avLst/>
          </a:prstGeom>
        </p:spPr>
      </p:pic>
      <p:sp>
        <p:nvSpPr>
          <p:cNvPr id="55" name="Retângulo 54">
            <a:extLst>
              <a:ext uri="{FF2B5EF4-FFF2-40B4-BE49-F238E27FC236}">
                <a16:creationId xmlns:a16="http://schemas.microsoft.com/office/drawing/2014/main" id="{A5CB29B8-1D8A-47B1-BBD8-8C173E3A6A85}"/>
              </a:ext>
            </a:extLst>
          </p:cNvPr>
          <p:cNvSpPr/>
          <p:nvPr/>
        </p:nvSpPr>
        <p:spPr>
          <a:xfrm>
            <a:off x="21493821" y="24025299"/>
            <a:ext cx="18942980" cy="3046988"/>
          </a:xfrm>
          <a:prstGeom prst="rect">
            <a:avLst/>
          </a:prstGeom>
        </p:spPr>
        <p:txBody>
          <a:bodyPr wrap="square">
            <a:spAutoFit/>
          </a:bodyPr>
          <a:lstStyle/>
          <a:p>
            <a:pPr algn="just"/>
            <a:r>
              <a:rPr lang="en-US" sz="3200" dirty="0">
                <a:latin typeface="Trebuchet MS" panose="020B0603020202020204" pitchFamily="34" charset="0"/>
                <a:ea typeface="Arial" panose="020B0604020202020204" pitchFamily="34" charset="0"/>
              </a:rPr>
              <a:t>In ancient Greece, the symposium (Greek: </a:t>
            </a:r>
            <a:r>
              <a:rPr lang="en-US" sz="3200" dirty="0" err="1">
                <a:latin typeface="Trebuchet MS" panose="020B0603020202020204" pitchFamily="34" charset="0"/>
                <a:ea typeface="Arial" panose="020B0604020202020204" pitchFamily="34" charset="0"/>
              </a:rPr>
              <a:t>συμ</a:t>
            </a:r>
            <a:r>
              <a:rPr lang="en-US" sz="3200" dirty="0">
                <a:latin typeface="Trebuchet MS" panose="020B0603020202020204" pitchFamily="34" charset="0"/>
                <a:ea typeface="Arial" panose="020B0604020202020204" pitchFamily="34" charset="0"/>
              </a:rPr>
              <a:t>πόσιον symposion or symposio, from συμπίνειν sympinein, "to drink together") was a part of a banquet that took place after the meal, when drinking for pleasure was accompanied by music, dancing, recitals, or conversation. Literary works that describe or take place at a symposium include two Socratic dialogues, Plato's Symposium and Xenophon's Symposium, as well as a number of Greek poems such as the elegies of Theognis of Megara. Symposia are depicted in Greek and Etruscan art that shows similar scenes.</a:t>
            </a:r>
          </a:p>
        </p:txBody>
      </p:sp>
      <p:sp>
        <p:nvSpPr>
          <p:cNvPr id="56" name="Retângulo 55">
            <a:extLst>
              <a:ext uri="{FF2B5EF4-FFF2-40B4-BE49-F238E27FC236}">
                <a16:creationId xmlns:a16="http://schemas.microsoft.com/office/drawing/2014/main" id="{43784F2B-ADEC-49BA-BE7B-F04567A086CC}"/>
              </a:ext>
            </a:extLst>
          </p:cNvPr>
          <p:cNvSpPr/>
          <p:nvPr/>
        </p:nvSpPr>
        <p:spPr>
          <a:xfrm>
            <a:off x="32833015" y="23597127"/>
            <a:ext cx="6888181" cy="523220"/>
          </a:xfrm>
          <a:prstGeom prst="rect">
            <a:avLst/>
          </a:prstGeom>
        </p:spPr>
        <p:txBody>
          <a:bodyPr wrap="square">
            <a:spAutoFit/>
          </a:bodyPr>
          <a:lstStyle/>
          <a:p>
            <a:pPr lvl="0" algn="r"/>
            <a:r>
              <a:rPr lang="pt-BR" sz="2800" dirty="0">
                <a:latin typeface="Quicksand Book" panose="02070303000000060000" pitchFamily="18" charset="0"/>
              </a:rPr>
              <a:t> </a:t>
            </a:r>
          </a:p>
        </p:txBody>
      </p:sp>
      <p:graphicFrame>
        <p:nvGraphicFramePr>
          <p:cNvPr id="57" name="Diagrama 56">
            <a:extLst>
              <a:ext uri="{FF2B5EF4-FFF2-40B4-BE49-F238E27FC236}">
                <a16:creationId xmlns:a16="http://schemas.microsoft.com/office/drawing/2014/main" id="{71B2F59B-A2C6-4622-8399-B1D1A2D27F2B}"/>
              </a:ext>
            </a:extLst>
          </p:cNvPr>
          <p:cNvGraphicFramePr/>
          <p:nvPr>
            <p:extLst>
              <p:ext uri="{D42A27DB-BD31-4B8C-83A1-F6EECF244321}">
                <p14:modId xmlns:p14="http://schemas.microsoft.com/office/powerpoint/2010/main" val="4231658596"/>
              </p:ext>
            </p:extLst>
          </p:nvPr>
        </p:nvGraphicFramePr>
        <p:xfrm>
          <a:off x="31434040" y="19554061"/>
          <a:ext cx="8148348" cy="2414224"/>
        </p:xfrm>
        <a:graphic>
          <a:graphicData uri="http://schemas.openxmlformats.org/drawingml/2006/diagram">
            <dgm:relIds xmlns:dgm="http://schemas.openxmlformats.org/drawingml/2006/diagram" xmlns:r="http://schemas.openxmlformats.org/officeDocument/2006/relationships" r:dm="rId26" r:lo="rId27" r:qs="rId28" r:cs="rId29"/>
          </a:graphicData>
        </a:graphic>
      </p:graphicFrame>
      <p:sp>
        <p:nvSpPr>
          <p:cNvPr id="58" name="Retângulo 57">
            <a:extLst>
              <a:ext uri="{FF2B5EF4-FFF2-40B4-BE49-F238E27FC236}">
                <a16:creationId xmlns:a16="http://schemas.microsoft.com/office/drawing/2014/main" id="{0503C177-36DC-42A9-AEA4-41F2C42B1644}"/>
              </a:ext>
            </a:extLst>
          </p:cNvPr>
          <p:cNvSpPr/>
          <p:nvPr/>
        </p:nvSpPr>
        <p:spPr>
          <a:xfrm>
            <a:off x="32526742" y="22301409"/>
            <a:ext cx="7143074" cy="954107"/>
          </a:xfrm>
          <a:prstGeom prst="rect">
            <a:avLst/>
          </a:prstGeom>
        </p:spPr>
        <p:txBody>
          <a:bodyPr wrap="square">
            <a:spAutoFit/>
          </a:bodyPr>
          <a:lstStyle/>
          <a:p>
            <a:pPr lvl="0" algn="just"/>
            <a:r>
              <a:rPr lang="pt-BR" sz="2800" dirty="0">
                <a:latin typeface="Trebuchet MS" panose="020B0603020202020204" pitchFamily="34" charset="0"/>
              </a:rPr>
              <a:t>Figure 4 – Exemple </a:t>
            </a:r>
            <a:r>
              <a:rPr lang="pt-BR" sz="2800" dirty="0" err="1">
                <a:latin typeface="Trebuchet MS" panose="020B0603020202020204" pitchFamily="34" charset="0"/>
              </a:rPr>
              <a:t>of</a:t>
            </a:r>
            <a:r>
              <a:rPr lang="pt-BR" sz="2800" dirty="0">
                <a:latin typeface="Trebuchet MS" panose="020B0603020202020204" pitchFamily="34" charset="0"/>
              </a:rPr>
              <a:t> </a:t>
            </a:r>
            <a:r>
              <a:rPr lang="pt-BR" sz="2800" dirty="0" err="1">
                <a:latin typeface="Trebuchet MS" panose="020B0603020202020204" pitchFamily="34" charset="0"/>
              </a:rPr>
              <a:t>an</a:t>
            </a:r>
            <a:r>
              <a:rPr lang="pt-BR" sz="2800" dirty="0">
                <a:latin typeface="Trebuchet MS" panose="020B0603020202020204" pitchFamily="34" charset="0"/>
              </a:rPr>
              <a:t> </a:t>
            </a:r>
            <a:r>
              <a:rPr lang="pt-BR" sz="2800" dirty="0" err="1">
                <a:latin typeface="Trebuchet MS" panose="020B0603020202020204" pitchFamily="34" charset="0"/>
              </a:rPr>
              <a:t>illustration</a:t>
            </a:r>
            <a:r>
              <a:rPr lang="pt-BR" sz="2800" dirty="0">
                <a:latin typeface="Trebuchet MS" panose="020B0603020202020204" pitchFamily="34" charset="0"/>
              </a:rPr>
              <a:t> for </a:t>
            </a:r>
            <a:r>
              <a:rPr lang="pt-BR" sz="2800" dirty="0" err="1">
                <a:latin typeface="Trebuchet MS" panose="020B0603020202020204" pitchFamily="34" charset="0"/>
              </a:rPr>
              <a:t>the</a:t>
            </a:r>
            <a:r>
              <a:rPr lang="pt-BR" sz="2800" dirty="0">
                <a:latin typeface="Trebuchet MS" panose="020B0603020202020204" pitchFamily="34" charset="0"/>
              </a:rPr>
              <a:t> e-banner</a:t>
            </a:r>
          </a:p>
        </p:txBody>
      </p:sp>
      <p:sp>
        <p:nvSpPr>
          <p:cNvPr id="59" name="Retângulo: Cantos Arredondados 58">
            <a:extLst>
              <a:ext uri="{FF2B5EF4-FFF2-40B4-BE49-F238E27FC236}">
                <a16:creationId xmlns:a16="http://schemas.microsoft.com/office/drawing/2014/main" id="{FD963757-1B77-46CD-B683-DE394E66040A}"/>
              </a:ext>
            </a:extLst>
          </p:cNvPr>
          <p:cNvSpPr/>
          <p:nvPr/>
        </p:nvSpPr>
        <p:spPr>
          <a:xfrm>
            <a:off x="30763220" y="19060915"/>
            <a:ext cx="9681991" cy="4631260"/>
          </a:xfrm>
          <a:prstGeom prst="roundRect">
            <a:avLst>
              <a:gd name="adj" fmla="val 5125"/>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en-US"/>
          </a:p>
        </p:txBody>
      </p:sp>
      <p:pic>
        <p:nvPicPr>
          <p:cNvPr id="63" name="Imagem 62">
            <a:extLst>
              <a:ext uri="{FF2B5EF4-FFF2-40B4-BE49-F238E27FC236}">
                <a16:creationId xmlns:a16="http://schemas.microsoft.com/office/drawing/2014/main" id="{893FC256-614C-413C-8D76-96B0B9E8DCA3}"/>
              </a:ext>
            </a:extLst>
          </p:cNvPr>
          <p:cNvPicPr>
            <a:picLocks noChangeAspect="1"/>
          </p:cNvPicPr>
          <p:nvPr/>
        </p:nvPicPr>
        <p:blipFill>
          <a:blip r:embed="rId31">
            <a:extLst>
              <a:ext uri="{28A0092B-C50C-407E-A947-70E740481C1C}">
                <a14:useLocalDpi xmlns:a14="http://schemas.microsoft.com/office/drawing/2010/main" val="0"/>
              </a:ext>
            </a:extLst>
          </a:blip>
          <a:stretch>
            <a:fillRect/>
          </a:stretch>
        </p:blipFill>
        <p:spPr>
          <a:xfrm>
            <a:off x="11471430" y="372970"/>
            <a:ext cx="25285447" cy="1164428"/>
          </a:xfrm>
          <a:prstGeom prst="rect">
            <a:avLst/>
          </a:prstGeom>
        </p:spPr>
      </p:pic>
      <p:cxnSp>
        <p:nvCxnSpPr>
          <p:cNvPr id="66" name="Conector reto 65">
            <a:extLst>
              <a:ext uri="{FF2B5EF4-FFF2-40B4-BE49-F238E27FC236}">
                <a16:creationId xmlns:a16="http://schemas.microsoft.com/office/drawing/2014/main" id="{501938D5-9055-45E9-91C7-52C9321966AD}"/>
              </a:ext>
            </a:extLst>
          </p:cNvPr>
          <p:cNvCxnSpPr>
            <a:cxnSpLocks/>
          </p:cNvCxnSpPr>
          <p:nvPr/>
        </p:nvCxnSpPr>
        <p:spPr>
          <a:xfrm>
            <a:off x="15352295" y="2025229"/>
            <a:ext cx="1748072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59975098"/>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130</TotalTime>
  <Words>567</Words>
  <Application>Microsoft Office PowerPoint</Application>
  <PresentationFormat>Personalizar</PresentationFormat>
  <Paragraphs>63</Paragraphs>
  <Slides>1</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vt:i4>
      </vt:variant>
    </vt:vector>
  </HeadingPairs>
  <TitlesOfParts>
    <vt:vector size="7" baseType="lpstr">
      <vt:lpstr>Arial</vt:lpstr>
      <vt:lpstr>Calibri</vt:lpstr>
      <vt:lpstr>Calibri Light</vt:lpstr>
      <vt:lpstr>Quicksand Book</vt:lpstr>
      <vt:lpstr>Trebuchet MS</vt:lpstr>
      <vt:lpstr>Tema do Office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Gerson Lopes Teixeira</dc:creator>
  <cp:lastModifiedBy>Gerson Lopes Teixeira</cp:lastModifiedBy>
  <cp:revision>20</cp:revision>
  <dcterms:created xsi:type="dcterms:W3CDTF">2019-07-24T00:09:40Z</dcterms:created>
  <dcterms:modified xsi:type="dcterms:W3CDTF">2019-07-24T02:20:08Z</dcterms:modified>
</cp:coreProperties>
</file>